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8"/>
    <p:restoredTop sz="94787"/>
  </p:normalViewPr>
  <p:slideViewPr>
    <p:cSldViewPr snapToGrid="0" snapToObjects="1">
      <p:cViewPr varScale="1">
        <p:scale>
          <a:sx n="120" d="100"/>
          <a:sy n="120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67AD8-AA7B-AE4D-A201-8811ADB26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711DE9A-1367-7246-B016-EDFC380AE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63ABA5-2FAE-2D43-8F38-39C5F1B7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F31079-2D24-0C44-A537-57F5687A6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1F38FA-597C-A64E-8066-F156FEB43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737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0A201-1323-D84D-A6E3-9FE808B8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62037D-C570-2D42-ABB7-8BCFAC924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06A250-2D85-BC4A-B6E1-6301216C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74DE53-1000-3D4F-A381-CAB8870D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DB1A96-C465-9649-B7C7-7D841561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354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608E01-E776-F748-A831-73E5413BD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7FD486-3B5C-6B49-B817-068273B5C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9F783C-A227-9A42-83D8-525F349E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C6D52F-A585-2442-BAAD-8710899E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E90743-FFF1-CA43-AE17-CA243901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682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D5380-EAF9-694B-B00F-86680023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67C149-85E6-D242-9926-6D8A833B1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E8A1A5-E655-1A46-86F8-A9ABDB28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953193-AABE-564E-86FB-16B0125E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ADE319-F535-2640-ADBA-F21CF114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0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9E97A-797A-5847-8C66-345952FBB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748CF5-8D6B-AB48-955F-9807D30C4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BB22C4-37E8-8F42-A250-B42B8BA2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86A4E9-55D7-A44C-A2B8-9371E08E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84D29-FA92-EA49-BECD-EF87FBB2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199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2E499-52A2-634B-BD50-B0DAA0EF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0BD7F2-290F-A54F-8D0C-B947085BA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0F468D-F17B-384A-AF76-905A7C508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4C8FBB-0305-8047-A56C-FF8920AB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4D11E8-6EB3-4541-94BA-2B128AC4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89D1FA-5AB4-484E-985F-C9323818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41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F96EC-5D0C-4242-8D99-CA1148F3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247476-C330-424C-B052-EA20615E4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C88198-0F44-D548-A356-2861C3D7C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F2E225-317E-554F-9D5F-C95E8D7FB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8A1BD5-76D5-CD41-8A11-EC859CDF7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859F35D-B8C1-D340-805B-CDEC36D7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AA031FA-B7B7-D84F-88D7-347E859A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FD44F7-8951-2441-8FF0-CBD292E7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2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FE287-C3A0-764E-8705-39AACF6B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8B0997-8537-3C45-A98A-AF8F3F7B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B3EF3D-D511-E445-B97E-48BFEE7A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130716-9AC5-0041-9855-AF7C7BCA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92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03A7DEC-0DE4-BF46-9A90-E4113C94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1D52ED-4C6B-AD4A-BEF6-7A69AD1B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212E72-E808-F34D-A43D-50EA30F1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31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DB73B-9558-6446-BC95-29B3300C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DA8730-A687-AF44-990F-ECE676C1F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3996BB-8EB9-494D-BE4E-2443BB4DB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6A0A07-B0AA-8947-BB2A-60EA6350F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2C99BC-BBD2-784C-9092-E9FE0476B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59F8EE-6BFD-624E-9A57-9B5268F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08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FD1AD-7B29-EB4A-A15E-5B92DFD7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78A984-5EB4-1344-8317-7CEDFE269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865164-731A-CC43-8296-2A8EE5FCF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35A02C-FE12-6A43-9A67-2C56F447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3E4D03-C133-734F-AB18-3AD513E5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EA8F96-9AEB-2E4A-94EA-97FCAC76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85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89FB677-CA26-C14C-9A77-530B5A06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E92CF5-F964-9A4C-B39E-BCF31D0BC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F0C0CA-7583-3945-B56A-920A8E058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844C5-8DDB-E448-B5C1-F41241479A43}" type="datetimeFigureOut">
              <a:rPr lang="de-DE" smtClean="0"/>
              <a:t>02.03.24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DB459D-E47A-D143-83C3-267280209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0F667E-065B-8D45-BD38-1FE7E045B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8E4A-635F-F046-83A8-929C6DB55BC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10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ntrag.bundesjugendwerk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8AC8E79-ECD6-4F34-BE5A-9F5E850E8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2BE1BB-2AB2-4D7E-9E27-8D245181B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2A1615C-2156-4B15-BF3E-39794B379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97691"/>
            <a:ext cx="5378624" cy="6402614"/>
            <a:chOff x="-19221" y="197691"/>
            <a:chExt cx="5378624" cy="64026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AAA4B8-4E08-4663-9835-BA403F00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B4869D1-3E13-4881-A292-2F38ECC07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FEDB7CE-BB3D-4A0D-A73F-3117044F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E0C6E1-7FBF-471E-849C-A54AF1D41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2BFAA38-D910-41AD-BBED-0608E4AE7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97691"/>
              <a:ext cx="5378623" cy="6402614"/>
            </a:xfrm>
            <a:custGeom>
              <a:avLst/>
              <a:gdLst>
                <a:gd name="connsiteX0" fmla="*/ 2220349 w 5378623"/>
                <a:gd name="connsiteY0" fmla="*/ 67 h 6402614"/>
                <a:gd name="connsiteX1" fmla="*/ 3018161 w 5378623"/>
                <a:gd name="connsiteY1" fmla="*/ 108191 h 6402614"/>
                <a:gd name="connsiteX2" fmla="*/ 5265831 w 5378623"/>
                <a:gd name="connsiteY2" fmla="*/ 4066338 h 6402614"/>
                <a:gd name="connsiteX3" fmla="*/ 2912752 w 5378623"/>
                <a:gd name="connsiteY3" fmla="*/ 6386691 h 6402614"/>
                <a:gd name="connsiteX4" fmla="*/ 2840648 w 5378623"/>
                <a:gd name="connsiteY4" fmla="*/ 6402614 h 6402614"/>
                <a:gd name="connsiteX5" fmla="*/ 1474249 w 5378623"/>
                <a:gd name="connsiteY5" fmla="*/ 6402614 h 6402614"/>
                <a:gd name="connsiteX6" fmla="*/ 1340218 w 5378623"/>
                <a:gd name="connsiteY6" fmla="*/ 6370360 h 6402614"/>
                <a:gd name="connsiteX7" fmla="*/ 204687 w 5378623"/>
                <a:gd name="connsiteY7" fmla="*/ 5802379 h 6402614"/>
                <a:gd name="connsiteX8" fmla="*/ 0 w 5378623"/>
                <a:gd name="connsiteY8" fmla="*/ 5624181 h 6402614"/>
                <a:gd name="connsiteX9" fmla="*/ 0 w 5378623"/>
                <a:gd name="connsiteY9" fmla="*/ 5197118 h 6402614"/>
                <a:gd name="connsiteX10" fmla="*/ 120950 w 5378623"/>
                <a:gd name="connsiteY10" fmla="*/ 5327736 h 6402614"/>
                <a:gd name="connsiteX11" fmla="*/ 553277 w 5378623"/>
                <a:gd name="connsiteY11" fmla="*/ 5674143 h 6402614"/>
                <a:gd name="connsiteX12" fmla="*/ 1048951 w 5378623"/>
                <a:gd name="connsiteY12" fmla="*/ 5913372 h 6402614"/>
                <a:gd name="connsiteX13" fmla="*/ 1114406 w 5378623"/>
                <a:gd name="connsiteY13" fmla="*/ 5935664 h 6402614"/>
                <a:gd name="connsiteX14" fmla="*/ 1180375 w 5378623"/>
                <a:gd name="connsiteY14" fmla="*/ 5956470 h 6402614"/>
                <a:gd name="connsiteX15" fmla="*/ 1247107 w 5378623"/>
                <a:gd name="connsiteY15" fmla="*/ 5975278 h 6402614"/>
                <a:gd name="connsiteX16" fmla="*/ 1313053 w 5378623"/>
                <a:gd name="connsiteY16" fmla="*/ 5991905 h 6402614"/>
                <a:gd name="connsiteX17" fmla="*/ 1578771 w 5378623"/>
                <a:gd name="connsiteY17" fmla="*/ 6035400 h 6402614"/>
                <a:gd name="connsiteX18" fmla="*/ 2116969 w 5378623"/>
                <a:gd name="connsiteY18" fmla="*/ 6005033 h 6402614"/>
                <a:gd name="connsiteX19" fmla="*/ 2648341 w 5378623"/>
                <a:gd name="connsiteY19" fmla="*/ 5837212 h 6402614"/>
                <a:gd name="connsiteX20" fmla="*/ 3166862 w 5378623"/>
                <a:gd name="connsiteY20" fmla="*/ 5582136 h 6402614"/>
                <a:gd name="connsiteX21" fmla="*/ 3295551 w 5378623"/>
                <a:gd name="connsiteY21" fmla="*/ 5510900 h 6402614"/>
                <a:gd name="connsiteX22" fmla="*/ 3426292 w 5378623"/>
                <a:gd name="connsiteY22" fmla="*/ 5437546 h 6402614"/>
                <a:gd name="connsiteX23" fmla="*/ 3693498 w 5378623"/>
                <a:gd name="connsiteY23" fmla="*/ 5296779 h 6402614"/>
                <a:gd name="connsiteX24" fmla="*/ 3957511 w 5378623"/>
                <a:gd name="connsiteY24" fmla="*/ 5162806 h 6402614"/>
                <a:gd name="connsiteX25" fmla="*/ 4212170 w 5378623"/>
                <a:gd name="connsiteY25" fmla="*/ 5024936 h 6402614"/>
                <a:gd name="connsiteX26" fmla="*/ 4449651 w 5378623"/>
                <a:gd name="connsiteY26" fmla="*/ 4870986 h 6402614"/>
                <a:gd name="connsiteX27" fmla="*/ 4659728 w 5378623"/>
                <a:gd name="connsiteY27" fmla="*/ 4689640 h 6402614"/>
                <a:gd name="connsiteX28" fmla="*/ 4830457 w 5378623"/>
                <a:gd name="connsiteY28" fmla="*/ 4472596 h 6402614"/>
                <a:gd name="connsiteX29" fmla="*/ 4955705 w 5378623"/>
                <a:gd name="connsiteY29" fmla="*/ 4222268 h 6402614"/>
                <a:gd name="connsiteX30" fmla="*/ 4968352 w 5378623"/>
                <a:gd name="connsiteY30" fmla="*/ 4189141 h 6402614"/>
                <a:gd name="connsiteX31" fmla="*/ 4979564 w 5378623"/>
                <a:gd name="connsiteY31" fmla="*/ 4155400 h 6402614"/>
                <a:gd name="connsiteX32" fmla="*/ 4990913 w 5378623"/>
                <a:gd name="connsiteY32" fmla="*/ 4121577 h 6402614"/>
                <a:gd name="connsiteX33" fmla="*/ 5000865 w 5378623"/>
                <a:gd name="connsiteY33" fmla="*/ 4086570 h 6402614"/>
                <a:gd name="connsiteX34" fmla="*/ 5020612 w 5378623"/>
                <a:gd name="connsiteY34" fmla="*/ 4016281 h 6402614"/>
                <a:gd name="connsiteX35" fmla="*/ 5030486 w 5378623"/>
                <a:gd name="connsiteY35" fmla="*/ 3981137 h 6402614"/>
                <a:gd name="connsiteX36" fmla="*/ 5035423 w 5378623"/>
                <a:gd name="connsiteY36" fmla="*/ 3963565 h 6402614"/>
                <a:gd name="connsiteX37" fmla="*/ 5039507 w 5378623"/>
                <a:gd name="connsiteY37" fmla="*/ 3945765 h 6402614"/>
                <a:gd name="connsiteX38" fmla="*/ 5071597 w 5378623"/>
                <a:gd name="connsiteY38" fmla="*/ 3802972 h 6402614"/>
                <a:gd name="connsiteX39" fmla="*/ 5096108 w 5378623"/>
                <a:gd name="connsiteY39" fmla="*/ 3658610 h 6402614"/>
                <a:gd name="connsiteX40" fmla="*/ 5113299 w 5378623"/>
                <a:gd name="connsiteY40" fmla="*/ 3512985 h 6402614"/>
                <a:gd name="connsiteX41" fmla="*/ 5115328 w 5378623"/>
                <a:gd name="connsiteY41" fmla="*/ 3494749 h 6402614"/>
                <a:gd name="connsiteX42" fmla="*/ 5116446 w 5378623"/>
                <a:gd name="connsiteY42" fmla="*/ 3476502 h 6402614"/>
                <a:gd name="connsiteX43" fmla="*/ 5118711 w 5378623"/>
                <a:gd name="connsiteY43" fmla="*/ 3439898 h 6402614"/>
                <a:gd name="connsiteX44" fmla="*/ 5123270 w 5378623"/>
                <a:gd name="connsiteY44" fmla="*/ 3366583 h 6402614"/>
                <a:gd name="connsiteX45" fmla="*/ 5121172 w 5378623"/>
                <a:gd name="connsiteY45" fmla="*/ 3072860 h 6402614"/>
                <a:gd name="connsiteX46" fmla="*/ 5119473 w 5378623"/>
                <a:gd name="connsiteY46" fmla="*/ 3036121 h 6402614"/>
                <a:gd name="connsiteX47" fmla="*/ 5116244 w 5378623"/>
                <a:gd name="connsiteY47" fmla="*/ 2999552 h 6402614"/>
                <a:gd name="connsiteX48" fmla="*/ 5109221 w 5378623"/>
                <a:gd name="connsiteY48" fmla="*/ 2926379 h 6402614"/>
                <a:gd name="connsiteX49" fmla="*/ 5089643 w 5378623"/>
                <a:gd name="connsiteY49" fmla="*/ 2780639 h 6402614"/>
                <a:gd name="connsiteX50" fmla="*/ 5084078 w 5378623"/>
                <a:gd name="connsiteY50" fmla="*/ 2744255 h 6402614"/>
                <a:gd name="connsiteX51" fmla="*/ 5077785 w 5378623"/>
                <a:gd name="connsiteY51" fmla="*/ 2708026 h 6402614"/>
                <a:gd name="connsiteX52" fmla="*/ 5063128 w 5378623"/>
                <a:gd name="connsiteY52" fmla="*/ 2636053 h 6402614"/>
                <a:gd name="connsiteX53" fmla="*/ 5047530 w 5378623"/>
                <a:gd name="connsiteY53" fmla="*/ 2564176 h 6402614"/>
                <a:gd name="connsiteX54" fmla="*/ 5028967 w 5378623"/>
                <a:gd name="connsiteY54" fmla="*/ 2493127 h 6402614"/>
                <a:gd name="connsiteX55" fmla="*/ 4822623 w 5378623"/>
                <a:gd name="connsiteY55" fmla="*/ 1944830 h 6402614"/>
                <a:gd name="connsiteX56" fmla="*/ 4108183 w 5378623"/>
                <a:gd name="connsiteY56" fmla="*/ 1038170 h 6402614"/>
                <a:gd name="connsiteX57" fmla="*/ 3638213 w 5378623"/>
                <a:gd name="connsiteY57" fmla="*/ 712395 h 6402614"/>
                <a:gd name="connsiteX58" fmla="*/ 3575480 w 5378623"/>
                <a:gd name="connsiteY58" fmla="*/ 678662 h 6402614"/>
                <a:gd name="connsiteX59" fmla="*/ 3512574 w 5378623"/>
                <a:gd name="connsiteY59" fmla="*/ 645577 h 6402614"/>
                <a:gd name="connsiteX60" fmla="*/ 3448603 w 5378623"/>
                <a:gd name="connsiteY60" fmla="*/ 614757 h 6402614"/>
                <a:gd name="connsiteX61" fmla="*/ 3416617 w 5378623"/>
                <a:gd name="connsiteY61" fmla="*/ 599347 h 6402614"/>
                <a:gd name="connsiteX62" fmla="*/ 3384352 w 5378623"/>
                <a:gd name="connsiteY62" fmla="*/ 584559 h 6402614"/>
                <a:gd name="connsiteX63" fmla="*/ 3254088 w 5378623"/>
                <a:gd name="connsiteY63" fmla="*/ 529021 h 6402614"/>
                <a:gd name="connsiteX64" fmla="*/ 3121640 w 5378623"/>
                <a:gd name="connsiteY64" fmla="*/ 479505 h 6402614"/>
                <a:gd name="connsiteX65" fmla="*/ 2987193 w 5378623"/>
                <a:gd name="connsiteY65" fmla="*/ 436176 h 6402614"/>
                <a:gd name="connsiteX66" fmla="*/ 2851296 w 5378623"/>
                <a:gd name="connsiteY66" fmla="*/ 398256 h 6402614"/>
                <a:gd name="connsiteX67" fmla="*/ 2573611 w 5378623"/>
                <a:gd name="connsiteY67" fmla="*/ 336717 h 6402614"/>
                <a:gd name="connsiteX68" fmla="*/ 2014208 w 5378623"/>
                <a:gd name="connsiteY68" fmla="*/ 276896 h 6402614"/>
                <a:gd name="connsiteX69" fmla="*/ 1457097 w 5378623"/>
                <a:gd name="connsiteY69" fmla="*/ 322828 h 6402614"/>
                <a:gd name="connsiteX70" fmla="*/ 914684 w 5378623"/>
                <a:gd name="connsiteY70" fmla="*/ 486648 h 6402614"/>
                <a:gd name="connsiteX71" fmla="*/ 848661 w 5378623"/>
                <a:gd name="connsiteY71" fmla="*/ 515093 h 6402614"/>
                <a:gd name="connsiteX72" fmla="*/ 782834 w 5378623"/>
                <a:gd name="connsiteY72" fmla="*/ 544519 h 6402614"/>
                <a:gd name="connsiteX73" fmla="*/ 717715 w 5378623"/>
                <a:gd name="connsiteY73" fmla="*/ 575988 h 6402614"/>
                <a:gd name="connsiteX74" fmla="*/ 653112 w 5378623"/>
                <a:gd name="connsiteY74" fmla="*/ 608523 h 6402614"/>
                <a:gd name="connsiteX75" fmla="*/ 406671 w 5378623"/>
                <a:gd name="connsiteY75" fmla="*/ 756246 h 6402614"/>
                <a:gd name="connsiteX76" fmla="*/ 191033 w 5378623"/>
                <a:gd name="connsiteY76" fmla="*/ 942131 h 6402614"/>
                <a:gd name="connsiteX77" fmla="*/ 143339 w 5378623"/>
                <a:gd name="connsiteY77" fmla="*/ 996006 h 6402614"/>
                <a:gd name="connsiteX78" fmla="*/ 98848 w 5378623"/>
                <a:gd name="connsiteY78" fmla="*/ 1053288 h 6402614"/>
                <a:gd name="connsiteX79" fmla="*/ 56083 w 5378623"/>
                <a:gd name="connsiteY79" fmla="*/ 1112657 h 6402614"/>
                <a:gd name="connsiteX80" fmla="*/ 14889 w 5378623"/>
                <a:gd name="connsiteY80" fmla="*/ 1173837 h 6402614"/>
                <a:gd name="connsiteX81" fmla="*/ 0 w 5378623"/>
                <a:gd name="connsiteY81" fmla="*/ 1198088 h 6402614"/>
                <a:gd name="connsiteX82" fmla="*/ 0 w 5378623"/>
                <a:gd name="connsiteY82" fmla="*/ 888809 h 6402614"/>
                <a:gd name="connsiteX83" fmla="*/ 88781 w 5378623"/>
                <a:gd name="connsiteY83" fmla="*/ 802825 h 6402614"/>
                <a:gd name="connsiteX84" fmla="*/ 2220349 w 5378623"/>
                <a:gd name="connsiteY84" fmla="*/ 67 h 6402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378623" h="6402614">
                  <a:moveTo>
                    <a:pt x="2220349" y="67"/>
                  </a:moveTo>
                  <a:cubicBezTo>
                    <a:pt x="2484151" y="1784"/>
                    <a:pt x="2751801" y="36820"/>
                    <a:pt x="3018161" y="108191"/>
                  </a:cubicBezTo>
                  <a:cubicBezTo>
                    <a:pt x="4722867" y="564965"/>
                    <a:pt x="5729192" y="2337049"/>
                    <a:pt x="5265831" y="4066338"/>
                  </a:cubicBezTo>
                  <a:cubicBezTo>
                    <a:pt x="4947269" y="5255224"/>
                    <a:pt x="4017004" y="6114300"/>
                    <a:pt x="2912752" y="6386691"/>
                  </a:cubicBezTo>
                  <a:lnTo>
                    <a:pt x="2840648" y="6402614"/>
                  </a:lnTo>
                  <a:lnTo>
                    <a:pt x="1474249" y="6402614"/>
                  </a:lnTo>
                  <a:lnTo>
                    <a:pt x="1340218" y="6370360"/>
                  </a:lnTo>
                  <a:cubicBezTo>
                    <a:pt x="914042" y="6256167"/>
                    <a:pt x="531514" y="6059766"/>
                    <a:pt x="204687" y="5802379"/>
                  </a:cubicBezTo>
                  <a:lnTo>
                    <a:pt x="0" y="5624181"/>
                  </a:lnTo>
                  <a:lnTo>
                    <a:pt x="0" y="5197118"/>
                  </a:lnTo>
                  <a:lnTo>
                    <a:pt x="120950" y="5327736"/>
                  </a:lnTo>
                  <a:cubicBezTo>
                    <a:pt x="253827" y="5458395"/>
                    <a:pt x="397634" y="5575985"/>
                    <a:pt x="553277" y="5674143"/>
                  </a:cubicBezTo>
                  <a:cubicBezTo>
                    <a:pt x="708978" y="5772084"/>
                    <a:pt x="875421" y="5851690"/>
                    <a:pt x="1048951" y="5913372"/>
                  </a:cubicBezTo>
                  <a:cubicBezTo>
                    <a:pt x="1070860" y="5920750"/>
                    <a:pt x="1092382" y="5928719"/>
                    <a:pt x="1114406" y="5935664"/>
                  </a:cubicBezTo>
                  <a:lnTo>
                    <a:pt x="1180375" y="5956470"/>
                  </a:lnTo>
                  <a:lnTo>
                    <a:pt x="1247107" y="5975278"/>
                  </a:lnTo>
                  <a:cubicBezTo>
                    <a:pt x="1269462" y="5981848"/>
                    <a:pt x="1291029" y="5986236"/>
                    <a:pt x="1313053" y="5991905"/>
                  </a:cubicBezTo>
                  <a:cubicBezTo>
                    <a:pt x="1400808" y="6012869"/>
                    <a:pt x="1489584" y="6027036"/>
                    <a:pt x="1578771" y="6035400"/>
                  </a:cubicBezTo>
                  <a:cubicBezTo>
                    <a:pt x="1757312" y="6051941"/>
                    <a:pt x="1937844" y="6040152"/>
                    <a:pt x="2116969" y="6005033"/>
                  </a:cubicBezTo>
                  <a:cubicBezTo>
                    <a:pt x="2296104" y="5969454"/>
                    <a:pt x="2473717" y="5910978"/>
                    <a:pt x="2648341" y="5837212"/>
                  </a:cubicBezTo>
                  <a:cubicBezTo>
                    <a:pt x="2823148" y="5763610"/>
                    <a:pt x="2995347" y="5675863"/>
                    <a:pt x="3166862" y="5582136"/>
                  </a:cubicBezTo>
                  <a:cubicBezTo>
                    <a:pt x="3209843" y="5558645"/>
                    <a:pt x="3252667" y="5534880"/>
                    <a:pt x="3295551" y="5510900"/>
                  </a:cubicBezTo>
                  <a:lnTo>
                    <a:pt x="3426292" y="5437546"/>
                  </a:lnTo>
                  <a:cubicBezTo>
                    <a:pt x="3515217" y="5388460"/>
                    <a:pt x="3604599" y="5341930"/>
                    <a:pt x="3693498" y="5296779"/>
                  </a:cubicBezTo>
                  <a:lnTo>
                    <a:pt x="3957511" y="5162806"/>
                  </a:lnTo>
                  <a:cubicBezTo>
                    <a:pt x="4044259" y="5118005"/>
                    <a:pt x="4129592" y="5072941"/>
                    <a:pt x="4212170" y="5024936"/>
                  </a:cubicBezTo>
                  <a:cubicBezTo>
                    <a:pt x="4294563" y="4976766"/>
                    <a:pt x="4374532" y="4926554"/>
                    <a:pt x="4449651" y="4870986"/>
                  </a:cubicBezTo>
                  <a:cubicBezTo>
                    <a:pt x="4524973" y="4815937"/>
                    <a:pt x="4596075" y="4756163"/>
                    <a:pt x="4659728" y="4689640"/>
                  </a:cubicBezTo>
                  <a:cubicBezTo>
                    <a:pt x="4723566" y="4623283"/>
                    <a:pt x="4780828" y="4550758"/>
                    <a:pt x="4830457" y="4472596"/>
                  </a:cubicBezTo>
                  <a:cubicBezTo>
                    <a:pt x="4880087" y="4394434"/>
                    <a:pt x="4921716" y="4310302"/>
                    <a:pt x="4955705" y="4222268"/>
                  </a:cubicBezTo>
                  <a:lnTo>
                    <a:pt x="4968352" y="4189141"/>
                  </a:lnTo>
                  <a:lnTo>
                    <a:pt x="4979564" y="4155400"/>
                  </a:lnTo>
                  <a:lnTo>
                    <a:pt x="4990913" y="4121577"/>
                  </a:lnTo>
                  <a:cubicBezTo>
                    <a:pt x="4994441" y="4110119"/>
                    <a:pt x="4997522" y="4098194"/>
                    <a:pt x="5000865" y="4086570"/>
                  </a:cubicBezTo>
                  <a:lnTo>
                    <a:pt x="5020612" y="4016281"/>
                  </a:lnTo>
                  <a:lnTo>
                    <a:pt x="5030486" y="3981137"/>
                  </a:lnTo>
                  <a:lnTo>
                    <a:pt x="5035423" y="3963565"/>
                  </a:lnTo>
                  <a:lnTo>
                    <a:pt x="5039507" y="3945765"/>
                  </a:lnTo>
                  <a:cubicBezTo>
                    <a:pt x="5050088" y="3898175"/>
                    <a:pt x="5061308" y="3850756"/>
                    <a:pt x="5071597" y="3802972"/>
                  </a:cubicBezTo>
                  <a:lnTo>
                    <a:pt x="5096108" y="3658610"/>
                  </a:lnTo>
                  <a:cubicBezTo>
                    <a:pt x="5102684" y="3610180"/>
                    <a:pt x="5107604" y="3561536"/>
                    <a:pt x="5113299" y="3512985"/>
                  </a:cubicBezTo>
                  <a:lnTo>
                    <a:pt x="5115328" y="3494749"/>
                  </a:lnTo>
                  <a:lnTo>
                    <a:pt x="5116446" y="3476502"/>
                  </a:lnTo>
                  <a:lnTo>
                    <a:pt x="5118711" y="3439898"/>
                  </a:lnTo>
                  <a:lnTo>
                    <a:pt x="5123270" y="3366583"/>
                  </a:lnTo>
                  <a:cubicBezTo>
                    <a:pt x="5126606" y="3268829"/>
                    <a:pt x="5127431" y="3170634"/>
                    <a:pt x="5121172" y="3072860"/>
                  </a:cubicBezTo>
                  <a:lnTo>
                    <a:pt x="5119473" y="3036121"/>
                  </a:lnTo>
                  <a:cubicBezTo>
                    <a:pt x="5118968" y="3023930"/>
                    <a:pt x="5117310" y="3011778"/>
                    <a:pt x="5116244" y="2999552"/>
                  </a:cubicBezTo>
                  <a:lnTo>
                    <a:pt x="5109221" y="2926379"/>
                  </a:lnTo>
                  <a:cubicBezTo>
                    <a:pt x="5105544" y="2877404"/>
                    <a:pt x="5096760" y="2829145"/>
                    <a:pt x="5089643" y="2780639"/>
                  </a:cubicBezTo>
                  <a:lnTo>
                    <a:pt x="5084078" y="2744255"/>
                  </a:lnTo>
                  <a:cubicBezTo>
                    <a:pt x="5082420" y="2732104"/>
                    <a:pt x="5080412" y="2719974"/>
                    <a:pt x="5077785" y="2708026"/>
                  </a:cubicBezTo>
                  <a:lnTo>
                    <a:pt x="5063128" y="2636053"/>
                  </a:lnTo>
                  <a:cubicBezTo>
                    <a:pt x="5057902" y="2612048"/>
                    <a:pt x="5053511" y="2587920"/>
                    <a:pt x="5047530" y="2564176"/>
                  </a:cubicBezTo>
                  <a:lnTo>
                    <a:pt x="5028967" y="2493127"/>
                  </a:lnTo>
                  <a:cubicBezTo>
                    <a:pt x="4979424" y="2303537"/>
                    <a:pt x="4909775" y="2119458"/>
                    <a:pt x="4822623" y="1944830"/>
                  </a:cubicBezTo>
                  <a:cubicBezTo>
                    <a:pt x="4648947" y="1594931"/>
                    <a:pt x="4401749" y="1285261"/>
                    <a:pt x="4108183" y="1038170"/>
                  </a:cubicBezTo>
                  <a:cubicBezTo>
                    <a:pt x="3961444" y="914460"/>
                    <a:pt x="3803854" y="805232"/>
                    <a:pt x="3638213" y="712395"/>
                  </a:cubicBezTo>
                  <a:lnTo>
                    <a:pt x="3575480" y="678662"/>
                  </a:lnTo>
                  <a:cubicBezTo>
                    <a:pt x="3554450" y="667578"/>
                    <a:pt x="3534194" y="655311"/>
                    <a:pt x="3512574" y="645577"/>
                  </a:cubicBezTo>
                  <a:lnTo>
                    <a:pt x="3448603" y="614757"/>
                  </a:lnTo>
                  <a:lnTo>
                    <a:pt x="3416617" y="599347"/>
                  </a:lnTo>
                  <a:cubicBezTo>
                    <a:pt x="3406000" y="594185"/>
                    <a:pt x="3395413" y="588913"/>
                    <a:pt x="3384352" y="584559"/>
                  </a:cubicBezTo>
                  <a:cubicBezTo>
                    <a:pt x="3340850" y="566062"/>
                    <a:pt x="3297707" y="547083"/>
                    <a:pt x="3254088" y="529021"/>
                  </a:cubicBezTo>
                  <a:cubicBezTo>
                    <a:pt x="3209736" y="512847"/>
                    <a:pt x="3165607" y="496270"/>
                    <a:pt x="3121640" y="479505"/>
                  </a:cubicBezTo>
                  <a:lnTo>
                    <a:pt x="2987193" y="436176"/>
                  </a:lnTo>
                  <a:cubicBezTo>
                    <a:pt x="2942116" y="422708"/>
                    <a:pt x="2896575" y="410968"/>
                    <a:pt x="2851296" y="398256"/>
                  </a:cubicBezTo>
                  <a:cubicBezTo>
                    <a:pt x="2759507" y="375285"/>
                    <a:pt x="2666373" y="353923"/>
                    <a:pt x="2573611" y="336717"/>
                  </a:cubicBezTo>
                  <a:cubicBezTo>
                    <a:pt x="2387776" y="301762"/>
                    <a:pt x="2200839" y="280304"/>
                    <a:pt x="2014208" y="276896"/>
                  </a:cubicBezTo>
                  <a:cubicBezTo>
                    <a:pt x="1827605" y="273381"/>
                    <a:pt x="1641223" y="288238"/>
                    <a:pt x="1457097" y="322828"/>
                  </a:cubicBezTo>
                  <a:cubicBezTo>
                    <a:pt x="1272912" y="357634"/>
                    <a:pt x="1091595" y="413727"/>
                    <a:pt x="914684" y="486648"/>
                  </a:cubicBezTo>
                  <a:lnTo>
                    <a:pt x="848661" y="515093"/>
                  </a:lnTo>
                  <a:cubicBezTo>
                    <a:pt x="826573" y="524592"/>
                    <a:pt x="804281" y="533573"/>
                    <a:pt x="782834" y="544519"/>
                  </a:cubicBezTo>
                  <a:lnTo>
                    <a:pt x="717715" y="575988"/>
                  </a:lnTo>
                  <a:cubicBezTo>
                    <a:pt x="696005" y="586632"/>
                    <a:pt x="673986" y="596729"/>
                    <a:pt x="653112" y="608523"/>
                  </a:cubicBezTo>
                  <a:cubicBezTo>
                    <a:pt x="568070" y="653782"/>
                    <a:pt x="483901" y="700897"/>
                    <a:pt x="406671" y="756246"/>
                  </a:cubicBezTo>
                  <a:cubicBezTo>
                    <a:pt x="327441" y="809669"/>
                    <a:pt x="256836" y="872706"/>
                    <a:pt x="191033" y="942131"/>
                  </a:cubicBezTo>
                  <a:cubicBezTo>
                    <a:pt x="175048" y="959988"/>
                    <a:pt x="159064" y="977846"/>
                    <a:pt x="143339" y="996006"/>
                  </a:cubicBezTo>
                  <a:lnTo>
                    <a:pt x="98848" y="1053288"/>
                  </a:lnTo>
                  <a:cubicBezTo>
                    <a:pt x="83542" y="1072023"/>
                    <a:pt x="70312" y="1092822"/>
                    <a:pt x="56083" y="1112657"/>
                  </a:cubicBezTo>
                  <a:cubicBezTo>
                    <a:pt x="42010" y="1132765"/>
                    <a:pt x="27965" y="1152765"/>
                    <a:pt x="14889" y="1173837"/>
                  </a:cubicBezTo>
                  <a:lnTo>
                    <a:pt x="0" y="1198088"/>
                  </a:lnTo>
                  <a:lnTo>
                    <a:pt x="0" y="888809"/>
                  </a:lnTo>
                  <a:lnTo>
                    <a:pt x="88781" y="802825"/>
                  </a:lnTo>
                  <a:cubicBezTo>
                    <a:pt x="672175" y="289643"/>
                    <a:pt x="1428944" y="-5083"/>
                    <a:pt x="2220349" y="6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7ECD38A-2415-DC49-BC89-B76453E0E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121701"/>
            <a:ext cx="3476488" cy="1786515"/>
          </a:xfrm>
        </p:spPr>
        <p:txBody>
          <a:bodyPr anchor="t">
            <a:normAutofit/>
          </a:bodyPr>
          <a:lstStyle/>
          <a:p>
            <a:pPr algn="l"/>
            <a:r>
              <a:rPr lang="de-DE" sz="4000" dirty="0">
                <a:solidFill>
                  <a:schemeClr val="tx2"/>
                </a:solidFill>
              </a:rPr>
              <a:t>Wie schreibe ich einen Antrag?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6BC94F-DF27-8040-8179-99B16ADCE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032347"/>
            <a:ext cx="3476488" cy="955111"/>
          </a:xfrm>
        </p:spPr>
        <p:txBody>
          <a:bodyPr anchor="b">
            <a:normAutofit/>
          </a:bodyPr>
          <a:lstStyle/>
          <a:p>
            <a:pPr algn="l"/>
            <a:r>
              <a:rPr lang="de-DE" sz="2000" dirty="0">
                <a:solidFill>
                  <a:schemeClr val="tx2"/>
                </a:solidFill>
              </a:rPr>
              <a:t>Workshop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7F8C975-75B2-7D48-BFE6-EF5A1AD88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7443" y="1425996"/>
            <a:ext cx="4499885" cy="3391409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403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30E4BE-760F-CE42-A502-FA874CC9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925" y="0"/>
            <a:ext cx="5011473" cy="1773936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chemeClr val="tx2"/>
                </a:solidFill>
              </a:rPr>
              <a:t>Woraus Besteht ein Antrag?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5B40182A-11CE-F547-8DDD-885446D16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2" y="6061166"/>
            <a:ext cx="895853" cy="675173"/>
          </a:xfrm>
          <a:prstGeom prst="rect">
            <a:avLst/>
          </a:prstGeom>
        </p:spPr>
      </p:pic>
      <p:pic>
        <p:nvPicPr>
          <p:cNvPr id="4" name="Grafik 3" descr="Ein Bild, das Text, Screenshot, Zahl, Schrift enthält.&#10;&#10;Automatisch generierte Beschreibung">
            <a:extLst>
              <a:ext uri="{FF2B5EF4-FFF2-40B4-BE49-F238E27FC236}">
                <a16:creationId xmlns:a16="http://schemas.microsoft.com/office/drawing/2014/main" id="{590E36BE-93D6-DB9E-62FB-42916E499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235" y="22494"/>
            <a:ext cx="6704894" cy="671384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4772943-50EF-15E8-E025-16D12C4A7596}"/>
              </a:ext>
            </a:extLst>
          </p:cNvPr>
          <p:cNvSpPr txBox="1"/>
          <p:nvPr/>
        </p:nvSpPr>
        <p:spPr>
          <a:xfrm>
            <a:off x="966658" y="2761995"/>
            <a:ext cx="3853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Wie soll der Antrag heißen? </a:t>
            </a:r>
          </a:p>
          <a:p>
            <a:r>
              <a:rPr lang="de-DE" sz="1600" dirty="0"/>
              <a:t>Hinweis für alle: worum geht es im Antrag</a:t>
            </a:r>
          </a:p>
        </p:txBody>
      </p:sp>
      <p:sp>
        <p:nvSpPr>
          <p:cNvPr id="9" name="Pfeil nach rechts 8">
            <a:extLst>
              <a:ext uri="{FF2B5EF4-FFF2-40B4-BE49-F238E27FC236}">
                <a16:creationId xmlns:a16="http://schemas.microsoft.com/office/drawing/2014/main" id="{EB1153EF-C455-D98F-410D-A4B47D97BDBB}"/>
              </a:ext>
            </a:extLst>
          </p:cNvPr>
          <p:cNvSpPr/>
          <p:nvPr/>
        </p:nvSpPr>
        <p:spPr>
          <a:xfrm>
            <a:off x="4830179" y="2985533"/>
            <a:ext cx="728219" cy="18466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6380F81-912F-5BA0-B0B9-0741332ECB30}"/>
              </a:ext>
            </a:extLst>
          </p:cNvPr>
          <p:cNvSpPr txBox="1"/>
          <p:nvPr/>
        </p:nvSpPr>
        <p:spPr>
          <a:xfrm>
            <a:off x="964336" y="3591554"/>
            <a:ext cx="2893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Antragstext in einfacher Sprache</a:t>
            </a:r>
          </a:p>
          <a:p>
            <a:r>
              <a:rPr lang="de-DE" sz="1600" dirty="0"/>
              <a:t>Es gibt keine Längenbegrenzung.</a:t>
            </a:r>
          </a:p>
        </p:txBody>
      </p:sp>
      <p:sp>
        <p:nvSpPr>
          <p:cNvPr id="12" name="Pfeil nach rechts 11">
            <a:extLst>
              <a:ext uri="{FF2B5EF4-FFF2-40B4-BE49-F238E27FC236}">
                <a16:creationId xmlns:a16="http://schemas.microsoft.com/office/drawing/2014/main" id="{D6C76803-82A4-D39B-278E-4539CACBDAF1}"/>
              </a:ext>
            </a:extLst>
          </p:cNvPr>
          <p:cNvSpPr/>
          <p:nvPr/>
        </p:nvSpPr>
        <p:spPr>
          <a:xfrm>
            <a:off x="4830177" y="3890171"/>
            <a:ext cx="728219" cy="18466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91F1E3B-EFFD-6097-BDEE-CCC0C135B7E8}"/>
              </a:ext>
            </a:extLst>
          </p:cNvPr>
          <p:cNvSpPr txBox="1"/>
          <p:nvPr/>
        </p:nvSpPr>
        <p:spPr>
          <a:xfrm>
            <a:off x="980894" y="4343050"/>
            <a:ext cx="3399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Hier kommt rein, warum ihr diesen Antrag stellen wollt. </a:t>
            </a:r>
          </a:p>
          <a:p>
            <a:r>
              <a:rPr lang="de-DE" sz="1600" dirty="0"/>
              <a:t>Welche Relevanz hat er, warum sollten andere dafür stimmen.</a:t>
            </a:r>
          </a:p>
        </p:txBody>
      </p:sp>
      <p:sp>
        <p:nvSpPr>
          <p:cNvPr id="14" name="Pfeil nach rechts 13">
            <a:extLst>
              <a:ext uri="{FF2B5EF4-FFF2-40B4-BE49-F238E27FC236}">
                <a16:creationId xmlns:a16="http://schemas.microsoft.com/office/drawing/2014/main" id="{E7046A72-F3B2-CD04-FD35-7D2258D7AF64}"/>
              </a:ext>
            </a:extLst>
          </p:cNvPr>
          <p:cNvSpPr/>
          <p:nvPr/>
        </p:nvSpPr>
        <p:spPr>
          <a:xfrm>
            <a:off x="4830179" y="5099067"/>
            <a:ext cx="728219" cy="18113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>
            <a:extLst>
              <a:ext uri="{FF2B5EF4-FFF2-40B4-BE49-F238E27FC236}">
                <a16:creationId xmlns:a16="http://schemas.microsoft.com/office/drawing/2014/main" id="{26D0AAAB-48E1-4B91-146B-67DE1E2131D5}"/>
              </a:ext>
            </a:extLst>
          </p:cNvPr>
          <p:cNvSpPr/>
          <p:nvPr/>
        </p:nvSpPr>
        <p:spPr>
          <a:xfrm>
            <a:off x="4830178" y="6165174"/>
            <a:ext cx="728219" cy="18113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7E0C273-1865-47BC-AC95-28ED227284E2}"/>
              </a:ext>
            </a:extLst>
          </p:cNvPr>
          <p:cNvSpPr txBox="1"/>
          <p:nvPr/>
        </p:nvSpPr>
        <p:spPr>
          <a:xfrm>
            <a:off x="964336" y="5772316"/>
            <a:ext cx="3578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Gibt es eine Grundlage oder Ergänzende </a:t>
            </a:r>
          </a:p>
          <a:p>
            <a:r>
              <a:rPr lang="de-DE" sz="1600" dirty="0"/>
              <a:t>Infos dazu? Dann hier rein damit:</a:t>
            </a:r>
          </a:p>
        </p:txBody>
      </p:sp>
      <p:sp>
        <p:nvSpPr>
          <p:cNvPr id="17" name="Ring 16">
            <a:extLst>
              <a:ext uri="{FF2B5EF4-FFF2-40B4-BE49-F238E27FC236}">
                <a16:creationId xmlns:a16="http://schemas.microsoft.com/office/drawing/2014/main" id="{65C73A79-F0E1-8E09-ADAE-94451D7D8A33}"/>
              </a:ext>
            </a:extLst>
          </p:cNvPr>
          <p:cNvSpPr/>
          <p:nvPr/>
        </p:nvSpPr>
        <p:spPr>
          <a:xfrm>
            <a:off x="11129684" y="5772316"/>
            <a:ext cx="996633" cy="500893"/>
          </a:xfrm>
          <a:prstGeom prst="donut">
            <a:avLst/>
          </a:prstGeom>
          <a:solidFill>
            <a:srgbClr val="C4564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  <p:bldP spid="12" grpId="0" animBg="1"/>
      <p:bldP spid="13" grpId="0"/>
      <p:bldP spid="14" grpId="0" animBg="1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84E9B9-D43A-1644-8BE7-5D65C162C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268" y="677059"/>
            <a:ext cx="9833548" cy="1066802"/>
          </a:xfrm>
        </p:spPr>
        <p:txBody>
          <a:bodyPr anchor="b">
            <a:norm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Was ist einfache Sprache?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723312BA-EE3B-E93F-0ADF-40F12C1A2BD9}"/>
              </a:ext>
            </a:extLst>
          </p:cNvPr>
          <p:cNvSpPr txBox="1"/>
          <p:nvPr/>
        </p:nvSpPr>
        <p:spPr>
          <a:xfrm>
            <a:off x="626333" y="2040984"/>
            <a:ext cx="74225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Eine vereinfachte Version der deutschen Standardsprache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Verständlichkeit steht im Vordergrund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Einfache Sätze bauen und keine unbekannten Fremdwörter benutzen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Verzichtet auf Redewendungen oder Metaphern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4028E49-D476-586E-18BA-B83FB4BF90D1}"/>
              </a:ext>
            </a:extLst>
          </p:cNvPr>
          <p:cNvSpPr txBox="1"/>
          <p:nvPr/>
        </p:nvSpPr>
        <p:spPr>
          <a:xfrm>
            <a:off x="626333" y="4081967"/>
            <a:ext cx="9575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Tipps: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Satzlänge ungefähr 10 Wörter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Falls Fachwörter/Fremdwörter verwendet werden müssen, direkt eine Erklärung dahinter stellen.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Auch allgemeinbekannte Abkürzungen wie z.B. (Zum Beispiel) bitte immer ausschreiben</a:t>
            </a:r>
          </a:p>
        </p:txBody>
      </p:sp>
      <p:pic>
        <p:nvPicPr>
          <p:cNvPr id="6" name="Inhaltsplatzhalter 4">
            <a:extLst>
              <a:ext uri="{FF2B5EF4-FFF2-40B4-BE49-F238E27FC236}">
                <a16:creationId xmlns:a16="http://schemas.microsoft.com/office/drawing/2014/main" id="{7B6E4FF4-7011-0799-422B-CA3E67EA9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2" y="6061166"/>
            <a:ext cx="895853" cy="6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7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6278EA5-CF6C-6A49-ABCC-C542435A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DE" sz="3600">
                <a:solidFill>
                  <a:schemeClr val="tx2"/>
                </a:solidFill>
              </a:rPr>
              <a:t>Was kommt in den Antragstext?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4570E6-00B8-1844-A72D-F08286ED0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418" y="804672"/>
            <a:ext cx="6691746" cy="5230368"/>
          </a:xfrm>
        </p:spPr>
        <p:txBody>
          <a:bodyPr anchor="ctr">
            <a:normAutofit/>
          </a:bodyPr>
          <a:lstStyle/>
          <a:p>
            <a:r>
              <a:rPr lang="de-DE" sz="1800" dirty="0">
                <a:solidFill>
                  <a:schemeClr val="tx2"/>
                </a:solidFill>
              </a:rPr>
              <a:t>Soll – Formulierungen, bringt Handlungsspielraum</a:t>
            </a:r>
          </a:p>
          <a:p>
            <a:r>
              <a:rPr lang="de-DE" sz="1800" dirty="0">
                <a:solidFill>
                  <a:schemeClr val="tx2"/>
                </a:solidFill>
              </a:rPr>
              <a:t>Wen betrifft es?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Bundesvorstand, Gliederungen,… </a:t>
            </a:r>
          </a:p>
          <a:p>
            <a:r>
              <a:rPr lang="de-DE" sz="1800" dirty="0">
                <a:solidFill>
                  <a:schemeClr val="tx2"/>
                </a:solidFill>
              </a:rPr>
              <a:t>Möglichst kurz, genau und in einfacher Sprache</a:t>
            </a:r>
          </a:p>
          <a:p>
            <a:endParaRPr lang="de-DE" sz="1800" dirty="0">
              <a:solidFill>
                <a:schemeClr val="tx2"/>
              </a:solidFill>
            </a:endParaRPr>
          </a:p>
          <a:p>
            <a:r>
              <a:rPr lang="de-DE" sz="1800" dirty="0">
                <a:solidFill>
                  <a:schemeClr val="tx2"/>
                </a:solidFill>
              </a:rPr>
              <a:t>Beispiel: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Der Bundesjugendwerksvorstand soll weiterhin eine Feedbackkultur dauerhaft einfügen. Bei allen Veranstaltungen und der Arbeit des Bundesjugendwerks soll Feedback ein wichtiges Thema sein. Eine positive Entwicklung soll gefördert werden.</a:t>
            </a:r>
          </a:p>
        </p:txBody>
      </p:sp>
      <p:pic>
        <p:nvPicPr>
          <p:cNvPr id="4" name="Inhaltsplatzhalter 4">
            <a:extLst>
              <a:ext uri="{FF2B5EF4-FFF2-40B4-BE49-F238E27FC236}">
                <a16:creationId xmlns:a16="http://schemas.microsoft.com/office/drawing/2014/main" id="{0D108DF2-13AA-22BF-D47E-EC4F58BB7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2" y="6061166"/>
            <a:ext cx="895853" cy="6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3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CA68D0-1D05-144C-862C-D23FB23A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564" y="883275"/>
            <a:ext cx="9833548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Begründung</a:t>
            </a: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67AA07-F9B6-2CB1-B242-99C34B76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4" y="2741243"/>
            <a:ext cx="9833548" cy="245726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Die </a:t>
            </a:r>
            <a:r>
              <a:rPr lang="en-US" sz="2000" dirty="0" err="1">
                <a:solidFill>
                  <a:schemeClr val="tx2"/>
                </a:solidFill>
              </a:rPr>
              <a:t>Begründung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erklärt</a:t>
            </a:r>
            <a:r>
              <a:rPr lang="en-US" sz="2000" dirty="0">
                <a:solidFill>
                  <a:schemeClr val="tx2"/>
                </a:solidFill>
              </a:rPr>
              <a:t> den </a:t>
            </a:r>
            <a:r>
              <a:rPr lang="en-US" sz="2000" dirty="0" err="1">
                <a:solidFill>
                  <a:schemeClr val="tx2"/>
                </a:solidFill>
              </a:rPr>
              <a:t>Antragstext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ausführlicher</a:t>
            </a:r>
            <a:endParaRPr lang="en-US" sz="2000" dirty="0">
              <a:solidFill>
                <a:schemeClr val="tx2"/>
              </a:solidFill>
            </a:endParaRPr>
          </a:p>
          <a:p>
            <a:pPr marL="285750">
              <a:spcAft>
                <a:spcPts val="600"/>
              </a:spcAft>
            </a:pPr>
            <a:r>
              <a:rPr lang="en-US" sz="2000" dirty="0" err="1">
                <a:solidFill>
                  <a:schemeClr val="tx2"/>
                </a:solidFill>
              </a:rPr>
              <a:t>Hier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kann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alles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aufgeführt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werden</a:t>
            </a:r>
            <a:r>
              <a:rPr lang="en-US" sz="2000" dirty="0">
                <a:solidFill>
                  <a:schemeClr val="tx2"/>
                </a:solidFill>
              </a:rPr>
              <a:t>, was den </a:t>
            </a:r>
            <a:r>
              <a:rPr lang="en-US" sz="2000" dirty="0" err="1">
                <a:solidFill>
                  <a:schemeClr val="tx2"/>
                </a:solidFill>
              </a:rPr>
              <a:t>Antrag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verdeutlicht</a:t>
            </a:r>
            <a:endParaRPr lang="en-US" sz="2000" dirty="0">
              <a:solidFill>
                <a:schemeClr val="tx2"/>
              </a:solidFill>
            </a:endParaRPr>
          </a:p>
          <a:p>
            <a:pPr marL="742950" lvl="1">
              <a:spcAft>
                <a:spcPts val="600"/>
              </a:spcAft>
            </a:pPr>
            <a:r>
              <a:rPr lang="en-US" sz="2000" dirty="0" err="1">
                <a:solidFill>
                  <a:schemeClr val="tx2"/>
                </a:solidFill>
              </a:rPr>
              <a:t>Handlungsempfehlungen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Konzeptvorschläge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Grundlagen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aus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anderen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Gliederungen</a:t>
            </a:r>
            <a:endParaRPr lang="en-US" sz="2000" dirty="0">
              <a:solidFill>
                <a:schemeClr val="tx2"/>
              </a:solidFill>
            </a:endParaRPr>
          </a:p>
          <a:p>
            <a:pPr marL="285750"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Die </a:t>
            </a:r>
            <a:r>
              <a:rPr lang="en-US" sz="2000" dirty="0" err="1">
                <a:solidFill>
                  <a:schemeClr val="tx2"/>
                </a:solidFill>
              </a:rPr>
              <a:t>Begründung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wird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allerdings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nicht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beschlossen</a:t>
            </a:r>
            <a:endParaRPr lang="en-US" sz="2000" dirty="0">
              <a:solidFill>
                <a:schemeClr val="tx2"/>
              </a:solidFill>
            </a:endParaRPr>
          </a:p>
          <a:p>
            <a:pPr marL="285750">
              <a:spcAft>
                <a:spcPts val="600"/>
              </a:spcAft>
            </a:pPr>
            <a:endParaRPr lang="en-US" sz="1800" dirty="0">
              <a:solidFill>
                <a:schemeClr val="tx2"/>
              </a:solidFill>
            </a:endParaRPr>
          </a:p>
          <a:p>
            <a:pPr marL="285750">
              <a:spcAft>
                <a:spcPts val="600"/>
              </a:spcAft>
            </a:pPr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Inhaltsplatzhalter 4" descr="Ein Bild, das Text, Grafiken, Grafikdesign, Clipart enthält.&#10;&#10;Automatisch generierte Beschreibung">
            <a:extLst>
              <a:ext uri="{FF2B5EF4-FFF2-40B4-BE49-F238E27FC236}">
                <a16:creationId xmlns:a16="http://schemas.microsoft.com/office/drawing/2014/main" id="{1D497A26-D64B-626E-D7FC-3C641FA38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2" y="6061166"/>
            <a:ext cx="895853" cy="6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CA68D0-1D05-144C-862C-D23FB23A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 stelle ich Anträge für die Buko?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Grafik 8" descr="Ein Bild, das Muster, Quadrat, Symmetrie, Design enthält.&#10;&#10;Automatisch generierte Beschreibung">
            <a:extLst>
              <a:ext uri="{FF2B5EF4-FFF2-40B4-BE49-F238E27FC236}">
                <a16:creationId xmlns:a16="http://schemas.microsoft.com/office/drawing/2014/main" id="{B8565288-8D4A-DA5D-5A61-C7B67BA3B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37" y="1700784"/>
            <a:ext cx="3785616" cy="378561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AD92FD82-4A96-DA41-8384-6168818A7615}"/>
              </a:ext>
            </a:extLst>
          </p:cNvPr>
          <p:cNvSpPr txBox="1"/>
          <p:nvPr/>
        </p:nvSpPr>
        <p:spPr>
          <a:xfrm>
            <a:off x="6621072" y="2421683"/>
            <a:ext cx="4765949" cy="53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hlinkClick r:id="rId3"/>
              </a:rPr>
              <a:t>https://antrag.bundesjugendwerk.de</a:t>
            </a:r>
            <a:endParaRPr lang="en-US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Inhaltsplatzhalter 4" descr="Ein Bild, das Text, Grafiken, Grafikdesign, Clipart enthält.&#10;&#10;Automatisch generierte Beschreibung">
            <a:extLst>
              <a:ext uri="{FF2B5EF4-FFF2-40B4-BE49-F238E27FC236}">
                <a16:creationId xmlns:a16="http://schemas.microsoft.com/office/drawing/2014/main" id="{C08367A4-F78F-2AE6-B50F-914B2B1F0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72" y="6061166"/>
            <a:ext cx="895853" cy="6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96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Macintosh PowerPoint</Application>
  <PresentationFormat>Breitbild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Wie schreibe ich einen Antrag?</vt:lpstr>
      <vt:lpstr>Woraus Besteht ein Antrag?</vt:lpstr>
      <vt:lpstr>Was ist einfache Sprache?</vt:lpstr>
      <vt:lpstr>Was kommt in den Antragstext?</vt:lpstr>
      <vt:lpstr>Begründung</vt:lpstr>
      <vt:lpstr>Wo stelle ich Anträge für die Buko?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schreibe ich einen Antrag?</dc:title>
  <dc:creator>Luisa Kantelberg</dc:creator>
  <cp:lastModifiedBy>Luisa Kantelberg</cp:lastModifiedBy>
  <cp:revision>3</cp:revision>
  <dcterms:created xsi:type="dcterms:W3CDTF">2022-03-05T10:44:09Z</dcterms:created>
  <dcterms:modified xsi:type="dcterms:W3CDTF">2024-03-02T10:17:47Z</dcterms:modified>
</cp:coreProperties>
</file>