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5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8"/>
    <p:restoredTop sz="94787"/>
  </p:normalViewPr>
  <p:slideViewPr>
    <p:cSldViewPr snapToGrid="0" snapToObjects="1">
      <p:cViewPr varScale="1">
        <p:scale>
          <a:sx n="70" d="100"/>
          <a:sy n="70" d="100"/>
        </p:scale>
        <p:origin x="5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C67AD8-AA7B-AE4D-A201-8811ADB26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711DE9A-1367-7246-B016-EDFC380AE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63ABA5-2FAE-2D43-8F38-39C5F1B7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F31079-2D24-0C44-A537-57F5687A6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1F38FA-597C-A64E-8066-F156FEB43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737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0A201-1323-D84D-A6E3-9FE808B85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62037D-C570-2D42-ABB7-8BCFAC924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06A250-2D85-BC4A-B6E1-6301216C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74DE53-1000-3D4F-A381-CAB8870D6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DB1A96-C465-9649-B7C7-7D8415617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354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5608E01-E776-F748-A831-73E5413BD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7FD486-3B5C-6B49-B817-068273B5C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9F783C-A227-9A42-83D8-525F349E2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C6D52F-A585-2442-BAAD-8710899E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E90743-FFF1-CA43-AE17-CA243901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682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D5380-EAF9-694B-B00F-86680023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67C149-85E6-D242-9926-6D8A833B1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E8A1A5-E655-1A46-86F8-A9ABDB282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953193-AABE-564E-86FB-16B0125E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ADE319-F535-2640-ADBA-F21CF114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60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9E97A-797A-5847-8C66-345952FBB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748CF5-8D6B-AB48-955F-9807D30C4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BB22C4-37E8-8F42-A250-B42B8BA2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86A4E9-55D7-A44C-A2B8-9371E08E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C84D29-FA92-EA49-BECD-EF87FBB2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199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32E499-52A2-634B-BD50-B0DAA0EFD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0BD7F2-290F-A54F-8D0C-B947085BA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0F468D-F17B-384A-AF76-905A7C508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4C8FBB-0305-8047-A56C-FF8920AB9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4D11E8-6EB3-4541-94BA-2B128AC48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89D1FA-5AB4-484E-985F-C9323818B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41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8F96EC-5D0C-4242-8D99-CA1148F3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247476-C330-424C-B052-EA20615E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6C88198-0F44-D548-A356-2861C3D7C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F2E225-317E-554F-9D5F-C95E8D7FB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8A1BD5-76D5-CD41-8A11-EC859CDF7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59F35D-B8C1-D340-805B-CDEC36D7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AA031FA-B7B7-D84F-88D7-347E859A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FD44F7-8951-2441-8FF0-CBD292E76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32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FE287-C3A0-764E-8705-39AACF6B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C8B0997-8537-3C45-A98A-AF8F3F7B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B3EF3D-D511-E445-B97E-48BFEE7A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130716-9AC5-0041-9855-AF7C7BCA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921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03A7DEC-0DE4-BF46-9A90-E4113C94B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1D52ED-4C6B-AD4A-BEF6-7A69AD1B5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212E72-E808-F34D-A43D-50EA30F1C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31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DB73B-9558-6446-BC95-29B3300C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DA8730-A687-AF44-990F-ECE676C1F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3996BB-8EB9-494D-BE4E-2443BB4DB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6A0A07-B0AA-8947-BB2A-60EA6350F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2C99BC-BBD2-784C-9092-E9FE0476B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59F8EE-6BFD-624E-9A57-9B5268F39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508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FD1AD-7B29-EB4A-A15E-5B92DFD7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478A984-5EB4-1344-8317-7CEDFE269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865164-731A-CC43-8296-2A8EE5FCF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35A02C-FE12-6A43-9A67-2C56F4474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3E4D03-C133-734F-AB18-3AD513E5A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EA8F96-9AEB-2E4A-94EA-97FCAC76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85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89FB677-CA26-C14C-9A77-530B5A06E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E92CF5-F964-9A4C-B39E-BCF31D0BC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F0C0CA-7583-3945-B56A-920A8E058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844C5-8DDB-E448-B5C1-F41241479A43}" type="datetimeFigureOut">
              <a:rPr lang="de-DE" smtClean="0"/>
              <a:t>23.01.2026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DB459D-E47A-D143-83C3-26728020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0F667E-065B-8D45-BD38-1FE7E045B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78E4A-635F-F046-83A8-929C6DB55BC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10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antrag.bundesjugendwerk.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8AC8E79-ECD6-4F34-BE5A-9F5E850E8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BE1BB-2AB2-4D7E-9E27-8D245181B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2A1615C-2156-4B15-BF3E-39794B379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97691"/>
            <a:ext cx="5378624" cy="6402614"/>
            <a:chOff x="-19221" y="197691"/>
            <a:chExt cx="5378624" cy="640261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AAA4B8-4E08-4663-9835-BA403F00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B4869D1-3E13-4881-A292-2F38ECC07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FEDB7CE-BB3D-4A0D-A73F-3117044F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6E0C6E1-7FBF-471E-849C-A54AF1D41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2BFAA38-D910-41AD-BBED-0608E4AE7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97691"/>
              <a:ext cx="5378623" cy="6402614"/>
            </a:xfrm>
            <a:custGeom>
              <a:avLst/>
              <a:gdLst>
                <a:gd name="connsiteX0" fmla="*/ 2220349 w 5378623"/>
                <a:gd name="connsiteY0" fmla="*/ 67 h 6402614"/>
                <a:gd name="connsiteX1" fmla="*/ 3018161 w 5378623"/>
                <a:gd name="connsiteY1" fmla="*/ 108191 h 6402614"/>
                <a:gd name="connsiteX2" fmla="*/ 5265831 w 5378623"/>
                <a:gd name="connsiteY2" fmla="*/ 4066338 h 6402614"/>
                <a:gd name="connsiteX3" fmla="*/ 2912752 w 5378623"/>
                <a:gd name="connsiteY3" fmla="*/ 6386691 h 6402614"/>
                <a:gd name="connsiteX4" fmla="*/ 2840648 w 5378623"/>
                <a:gd name="connsiteY4" fmla="*/ 6402614 h 6402614"/>
                <a:gd name="connsiteX5" fmla="*/ 1474249 w 5378623"/>
                <a:gd name="connsiteY5" fmla="*/ 6402614 h 6402614"/>
                <a:gd name="connsiteX6" fmla="*/ 1340218 w 5378623"/>
                <a:gd name="connsiteY6" fmla="*/ 6370360 h 6402614"/>
                <a:gd name="connsiteX7" fmla="*/ 204687 w 5378623"/>
                <a:gd name="connsiteY7" fmla="*/ 5802379 h 6402614"/>
                <a:gd name="connsiteX8" fmla="*/ 0 w 5378623"/>
                <a:gd name="connsiteY8" fmla="*/ 5624181 h 6402614"/>
                <a:gd name="connsiteX9" fmla="*/ 0 w 5378623"/>
                <a:gd name="connsiteY9" fmla="*/ 5197118 h 6402614"/>
                <a:gd name="connsiteX10" fmla="*/ 120950 w 5378623"/>
                <a:gd name="connsiteY10" fmla="*/ 5327736 h 6402614"/>
                <a:gd name="connsiteX11" fmla="*/ 553277 w 5378623"/>
                <a:gd name="connsiteY11" fmla="*/ 5674143 h 6402614"/>
                <a:gd name="connsiteX12" fmla="*/ 1048951 w 5378623"/>
                <a:gd name="connsiteY12" fmla="*/ 5913372 h 6402614"/>
                <a:gd name="connsiteX13" fmla="*/ 1114406 w 5378623"/>
                <a:gd name="connsiteY13" fmla="*/ 5935664 h 6402614"/>
                <a:gd name="connsiteX14" fmla="*/ 1180375 w 5378623"/>
                <a:gd name="connsiteY14" fmla="*/ 5956470 h 6402614"/>
                <a:gd name="connsiteX15" fmla="*/ 1247107 w 5378623"/>
                <a:gd name="connsiteY15" fmla="*/ 5975278 h 6402614"/>
                <a:gd name="connsiteX16" fmla="*/ 1313053 w 5378623"/>
                <a:gd name="connsiteY16" fmla="*/ 5991905 h 6402614"/>
                <a:gd name="connsiteX17" fmla="*/ 1578771 w 5378623"/>
                <a:gd name="connsiteY17" fmla="*/ 6035400 h 6402614"/>
                <a:gd name="connsiteX18" fmla="*/ 2116969 w 5378623"/>
                <a:gd name="connsiteY18" fmla="*/ 6005033 h 6402614"/>
                <a:gd name="connsiteX19" fmla="*/ 2648341 w 5378623"/>
                <a:gd name="connsiteY19" fmla="*/ 5837212 h 6402614"/>
                <a:gd name="connsiteX20" fmla="*/ 3166862 w 5378623"/>
                <a:gd name="connsiteY20" fmla="*/ 5582136 h 6402614"/>
                <a:gd name="connsiteX21" fmla="*/ 3295551 w 5378623"/>
                <a:gd name="connsiteY21" fmla="*/ 5510900 h 6402614"/>
                <a:gd name="connsiteX22" fmla="*/ 3426292 w 5378623"/>
                <a:gd name="connsiteY22" fmla="*/ 5437546 h 6402614"/>
                <a:gd name="connsiteX23" fmla="*/ 3693498 w 5378623"/>
                <a:gd name="connsiteY23" fmla="*/ 5296779 h 6402614"/>
                <a:gd name="connsiteX24" fmla="*/ 3957511 w 5378623"/>
                <a:gd name="connsiteY24" fmla="*/ 5162806 h 6402614"/>
                <a:gd name="connsiteX25" fmla="*/ 4212170 w 5378623"/>
                <a:gd name="connsiteY25" fmla="*/ 5024936 h 6402614"/>
                <a:gd name="connsiteX26" fmla="*/ 4449651 w 5378623"/>
                <a:gd name="connsiteY26" fmla="*/ 4870986 h 6402614"/>
                <a:gd name="connsiteX27" fmla="*/ 4659728 w 5378623"/>
                <a:gd name="connsiteY27" fmla="*/ 4689640 h 6402614"/>
                <a:gd name="connsiteX28" fmla="*/ 4830457 w 5378623"/>
                <a:gd name="connsiteY28" fmla="*/ 4472596 h 6402614"/>
                <a:gd name="connsiteX29" fmla="*/ 4955705 w 5378623"/>
                <a:gd name="connsiteY29" fmla="*/ 4222268 h 6402614"/>
                <a:gd name="connsiteX30" fmla="*/ 4968352 w 5378623"/>
                <a:gd name="connsiteY30" fmla="*/ 4189141 h 6402614"/>
                <a:gd name="connsiteX31" fmla="*/ 4979564 w 5378623"/>
                <a:gd name="connsiteY31" fmla="*/ 4155400 h 6402614"/>
                <a:gd name="connsiteX32" fmla="*/ 4990913 w 5378623"/>
                <a:gd name="connsiteY32" fmla="*/ 4121577 h 6402614"/>
                <a:gd name="connsiteX33" fmla="*/ 5000865 w 5378623"/>
                <a:gd name="connsiteY33" fmla="*/ 4086570 h 6402614"/>
                <a:gd name="connsiteX34" fmla="*/ 5020612 w 5378623"/>
                <a:gd name="connsiteY34" fmla="*/ 4016281 h 6402614"/>
                <a:gd name="connsiteX35" fmla="*/ 5030486 w 5378623"/>
                <a:gd name="connsiteY35" fmla="*/ 3981137 h 6402614"/>
                <a:gd name="connsiteX36" fmla="*/ 5035423 w 5378623"/>
                <a:gd name="connsiteY36" fmla="*/ 3963565 h 6402614"/>
                <a:gd name="connsiteX37" fmla="*/ 5039507 w 5378623"/>
                <a:gd name="connsiteY37" fmla="*/ 3945765 h 6402614"/>
                <a:gd name="connsiteX38" fmla="*/ 5071597 w 5378623"/>
                <a:gd name="connsiteY38" fmla="*/ 3802972 h 6402614"/>
                <a:gd name="connsiteX39" fmla="*/ 5096108 w 5378623"/>
                <a:gd name="connsiteY39" fmla="*/ 3658610 h 6402614"/>
                <a:gd name="connsiteX40" fmla="*/ 5113299 w 5378623"/>
                <a:gd name="connsiteY40" fmla="*/ 3512985 h 6402614"/>
                <a:gd name="connsiteX41" fmla="*/ 5115328 w 5378623"/>
                <a:gd name="connsiteY41" fmla="*/ 3494749 h 6402614"/>
                <a:gd name="connsiteX42" fmla="*/ 5116446 w 5378623"/>
                <a:gd name="connsiteY42" fmla="*/ 3476502 h 6402614"/>
                <a:gd name="connsiteX43" fmla="*/ 5118711 w 5378623"/>
                <a:gd name="connsiteY43" fmla="*/ 3439898 h 6402614"/>
                <a:gd name="connsiteX44" fmla="*/ 5123270 w 5378623"/>
                <a:gd name="connsiteY44" fmla="*/ 3366583 h 6402614"/>
                <a:gd name="connsiteX45" fmla="*/ 5121172 w 5378623"/>
                <a:gd name="connsiteY45" fmla="*/ 3072860 h 6402614"/>
                <a:gd name="connsiteX46" fmla="*/ 5119473 w 5378623"/>
                <a:gd name="connsiteY46" fmla="*/ 3036121 h 6402614"/>
                <a:gd name="connsiteX47" fmla="*/ 5116244 w 5378623"/>
                <a:gd name="connsiteY47" fmla="*/ 2999552 h 6402614"/>
                <a:gd name="connsiteX48" fmla="*/ 5109221 w 5378623"/>
                <a:gd name="connsiteY48" fmla="*/ 2926379 h 6402614"/>
                <a:gd name="connsiteX49" fmla="*/ 5089643 w 5378623"/>
                <a:gd name="connsiteY49" fmla="*/ 2780639 h 6402614"/>
                <a:gd name="connsiteX50" fmla="*/ 5084078 w 5378623"/>
                <a:gd name="connsiteY50" fmla="*/ 2744255 h 6402614"/>
                <a:gd name="connsiteX51" fmla="*/ 5077785 w 5378623"/>
                <a:gd name="connsiteY51" fmla="*/ 2708026 h 6402614"/>
                <a:gd name="connsiteX52" fmla="*/ 5063128 w 5378623"/>
                <a:gd name="connsiteY52" fmla="*/ 2636053 h 6402614"/>
                <a:gd name="connsiteX53" fmla="*/ 5047530 w 5378623"/>
                <a:gd name="connsiteY53" fmla="*/ 2564176 h 6402614"/>
                <a:gd name="connsiteX54" fmla="*/ 5028967 w 5378623"/>
                <a:gd name="connsiteY54" fmla="*/ 2493127 h 6402614"/>
                <a:gd name="connsiteX55" fmla="*/ 4822623 w 5378623"/>
                <a:gd name="connsiteY55" fmla="*/ 1944830 h 6402614"/>
                <a:gd name="connsiteX56" fmla="*/ 4108183 w 5378623"/>
                <a:gd name="connsiteY56" fmla="*/ 1038170 h 6402614"/>
                <a:gd name="connsiteX57" fmla="*/ 3638213 w 5378623"/>
                <a:gd name="connsiteY57" fmla="*/ 712395 h 6402614"/>
                <a:gd name="connsiteX58" fmla="*/ 3575480 w 5378623"/>
                <a:gd name="connsiteY58" fmla="*/ 678662 h 6402614"/>
                <a:gd name="connsiteX59" fmla="*/ 3512574 w 5378623"/>
                <a:gd name="connsiteY59" fmla="*/ 645577 h 6402614"/>
                <a:gd name="connsiteX60" fmla="*/ 3448603 w 5378623"/>
                <a:gd name="connsiteY60" fmla="*/ 614757 h 6402614"/>
                <a:gd name="connsiteX61" fmla="*/ 3416617 w 5378623"/>
                <a:gd name="connsiteY61" fmla="*/ 599347 h 6402614"/>
                <a:gd name="connsiteX62" fmla="*/ 3384352 w 5378623"/>
                <a:gd name="connsiteY62" fmla="*/ 584559 h 6402614"/>
                <a:gd name="connsiteX63" fmla="*/ 3254088 w 5378623"/>
                <a:gd name="connsiteY63" fmla="*/ 529021 h 6402614"/>
                <a:gd name="connsiteX64" fmla="*/ 3121640 w 5378623"/>
                <a:gd name="connsiteY64" fmla="*/ 479505 h 6402614"/>
                <a:gd name="connsiteX65" fmla="*/ 2987193 w 5378623"/>
                <a:gd name="connsiteY65" fmla="*/ 436176 h 6402614"/>
                <a:gd name="connsiteX66" fmla="*/ 2851296 w 5378623"/>
                <a:gd name="connsiteY66" fmla="*/ 398256 h 6402614"/>
                <a:gd name="connsiteX67" fmla="*/ 2573611 w 5378623"/>
                <a:gd name="connsiteY67" fmla="*/ 336717 h 6402614"/>
                <a:gd name="connsiteX68" fmla="*/ 2014208 w 5378623"/>
                <a:gd name="connsiteY68" fmla="*/ 276896 h 6402614"/>
                <a:gd name="connsiteX69" fmla="*/ 1457097 w 5378623"/>
                <a:gd name="connsiteY69" fmla="*/ 322828 h 6402614"/>
                <a:gd name="connsiteX70" fmla="*/ 914684 w 5378623"/>
                <a:gd name="connsiteY70" fmla="*/ 486648 h 6402614"/>
                <a:gd name="connsiteX71" fmla="*/ 848661 w 5378623"/>
                <a:gd name="connsiteY71" fmla="*/ 515093 h 6402614"/>
                <a:gd name="connsiteX72" fmla="*/ 782834 w 5378623"/>
                <a:gd name="connsiteY72" fmla="*/ 544519 h 6402614"/>
                <a:gd name="connsiteX73" fmla="*/ 717715 w 5378623"/>
                <a:gd name="connsiteY73" fmla="*/ 575988 h 6402614"/>
                <a:gd name="connsiteX74" fmla="*/ 653112 w 5378623"/>
                <a:gd name="connsiteY74" fmla="*/ 608523 h 6402614"/>
                <a:gd name="connsiteX75" fmla="*/ 406671 w 5378623"/>
                <a:gd name="connsiteY75" fmla="*/ 756246 h 6402614"/>
                <a:gd name="connsiteX76" fmla="*/ 191033 w 5378623"/>
                <a:gd name="connsiteY76" fmla="*/ 942131 h 6402614"/>
                <a:gd name="connsiteX77" fmla="*/ 143339 w 5378623"/>
                <a:gd name="connsiteY77" fmla="*/ 996006 h 6402614"/>
                <a:gd name="connsiteX78" fmla="*/ 98848 w 5378623"/>
                <a:gd name="connsiteY78" fmla="*/ 1053288 h 6402614"/>
                <a:gd name="connsiteX79" fmla="*/ 56083 w 5378623"/>
                <a:gd name="connsiteY79" fmla="*/ 1112657 h 6402614"/>
                <a:gd name="connsiteX80" fmla="*/ 14889 w 5378623"/>
                <a:gd name="connsiteY80" fmla="*/ 1173837 h 6402614"/>
                <a:gd name="connsiteX81" fmla="*/ 0 w 5378623"/>
                <a:gd name="connsiteY81" fmla="*/ 1198088 h 6402614"/>
                <a:gd name="connsiteX82" fmla="*/ 0 w 5378623"/>
                <a:gd name="connsiteY82" fmla="*/ 888809 h 6402614"/>
                <a:gd name="connsiteX83" fmla="*/ 88781 w 5378623"/>
                <a:gd name="connsiteY83" fmla="*/ 802825 h 6402614"/>
                <a:gd name="connsiteX84" fmla="*/ 2220349 w 5378623"/>
                <a:gd name="connsiteY84" fmla="*/ 67 h 640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5378623" h="6402614">
                  <a:moveTo>
                    <a:pt x="2220349" y="67"/>
                  </a:moveTo>
                  <a:cubicBezTo>
                    <a:pt x="2484151" y="1784"/>
                    <a:pt x="2751801" y="36820"/>
                    <a:pt x="3018161" y="108191"/>
                  </a:cubicBezTo>
                  <a:cubicBezTo>
                    <a:pt x="4722867" y="564965"/>
                    <a:pt x="5729192" y="2337049"/>
                    <a:pt x="5265831" y="4066338"/>
                  </a:cubicBezTo>
                  <a:cubicBezTo>
                    <a:pt x="4947269" y="5255224"/>
                    <a:pt x="4017004" y="6114300"/>
                    <a:pt x="2912752" y="6386691"/>
                  </a:cubicBezTo>
                  <a:lnTo>
                    <a:pt x="2840648" y="6402614"/>
                  </a:lnTo>
                  <a:lnTo>
                    <a:pt x="1474249" y="6402614"/>
                  </a:lnTo>
                  <a:lnTo>
                    <a:pt x="1340218" y="6370360"/>
                  </a:lnTo>
                  <a:cubicBezTo>
                    <a:pt x="914042" y="6256167"/>
                    <a:pt x="531514" y="6059766"/>
                    <a:pt x="204687" y="5802379"/>
                  </a:cubicBezTo>
                  <a:lnTo>
                    <a:pt x="0" y="5624181"/>
                  </a:lnTo>
                  <a:lnTo>
                    <a:pt x="0" y="5197118"/>
                  </a:lnTo>
                  <a:lnTo>
                    <a:pt x="120950" y="5327736"/>
                  </a:lnTo>
                  <a:cubicBezTo>
                    <a:pt x="253827" y="5458395"/>
                    <a:pt x="397634" y="5575985"/>
                    <a:pt x="553277" y="5674143"/>
                  </a:cubicBezTo>
                  <a:cubicBezTo>
                    <a:pt x="708978" y="5772084"/>
                    <a:pt x="875421" y="5851690"/>
                    <a:pt x="1048951" y="5913372"/>
                  </a:cubicBezTo>
                  <a:cubicBezTo>
                    <a:pt x="1070860" y="5920750"/>
                    <a:pt x="1092382" y="5928719"/>
                    <a:pt x="1114406" y="5935664"/>
                  </a:cubicBezTo>
                  <a:lnTo>
                    <a:pt x="1180375" y="5956470"/>
                  </a:lnTo>
                  <a:lnTo>
                    <a:pt x="1247107" y="5975278"/>
                  </a:lnTo>
                  <a:cubicBezTo>
                    <a:pt x="1269462" y="5981848"/>
                    <a:pt x="1291029" y="5986236"/>
                    <a:pt x="1313053" y="5991905"/>
                  </a:cubicBezTo>
                  <a:cubicBezTo>
                    <a:pt x="1400808" y="6012869"/>
                    <a:pt x="1489584" y="6027036"/>
                    <a:pt x="1578771" y="6035400"/>
                  </a:cubicBezTo>
                  <a:cubicBezTo>
                    <a:pt x="1757312" y="6051941"/>
                    <a:pt x="1937844" y="6040152"/>
                    <a:pt x="2116969" y="6005033"/>
                  </a:cubicBezTo>
                  <a:cubicBezTo>
                    <a:pt x="2296104" y="5969454"/>
                    <a:pt x="2473717" y="5910978"/>
                    <a:pt x="2648341" y="5837212"/>
                  </a:cubicBezTo>
                  <a:cubicBezTo>
                    <a:pt x="2823148" y="5763610"/>
                    <a:pt x="2995347" y="5675863"/>
                    <a:pt x="3166862" y="5582136"/>
                  </a:cubicBezTo>
                  <a:cubicBezTo>
                    <a:pt x="3209843" y="5558645"/>
                    <a:pt x="3252667" y="5534880"/>
                    <a:pt x="3295551" y="5510900"/>
                  </a:cubicBezTo>
                  <a:lnTo>
                    <a:pt x="3426292" y="5437546"/>
                  </a:lnTo>
                  <a:cubicBezTo>
                    <a:pt x="3515217" y="5388460"/>
                    <a:pt x="3604599" y="5341930"/>
                    <a:pt x="3693498" y="5296779"/>
                  </a:cubicBezTo>
                  <a:lnTo>
                    <a:pt x="3957511" y="5162806"/>
                  </a:lnTo>
                  <a:cubicBezTo>
                    <a:pt x="4044259" y="5118005"/>
                    <a:pt x="4129592" y="5072941"/>
                    <a:pt x="4212170" y="5024936"/>
                  </a:cubicBezTo>
                  <a:cubicBezTo>
                    <a:pt x="4294563" y="4976766"/>
                    <a:pt x="4374532" y="4926554"/>
                    <a:pt x="4449651" y="4870986"/>
                  </a:cubicBezTo>
                  <a:cubicBezTo>
                    <a:pt x="4524973" y="4815937"/>
                    <a:pt x="4596075" y="4756163"/>
                    <a:pt x="4659728" y="4689640"/>
                  </a:cubicBezTo>
                  <a:cubicBezTo>
                    <a:pt x="4723566" y="4623283"/>
                    <a:pt x="4780828" y="4550758"/>
                    <a:pt x="4830457" y="4472596"/>
                  </a:cubicBezTo>
                  <a:cubicBezTo>
                    <a:pt x="4880087" y="4394434"/>
                    <a:pt x="4921716" y="4310302"/>
                    <a:pt x="4955705" y="4222268"/>
                  </a:cubicBezTo>
                  <a:lnTo>
                    <a:pt x="4968352" y="4189141"/>
                  </a:lnTo>
                  <a:lnTo>
                    <a:pt x="4979564" y="4155400"/>
                  </a:lnTo>
                  <a:lnTo>
                    <a:pt x="4990913" y="4121577"/>
                  </a:lnTo>
                  <a:cubicBezTo>
                    <a:pt x="4994441" y="4110119"/>
                    <a:pt x="4997522" y="4098194"/>
                    <a:pt x="5000865" y="4086570"/>
                  </a:cubicBezTo>
                  <a:lnTo>
                    <a:pt x="5020612" y="4016281"/>
                  </a:lnTo>
                  <a:lnTo>
                    <a:pt x="5030486" y="3981137"/>
                  </a:lnTo>
                  <a:lnTo>
                    <a:pt x="5035423" y="3963565"/>
                  </a:lnTo>
                  <a:lnTo>
                    <a:pt x="5039507" y="3945765"/>
                  </a:lnTo>
                  <a:cubicBezTo>
                    <a:pt x="5050088" y="3898175"/>
                    <a:pt x="5061308" y="3850756"/>
                    <a:pt x="5071597" y="3802972"/>
                  </a:cubicBezTo>
                  <a:lnTo>
                    <a:pt x="5096108" y="3658610"/>
                  </a:lnTo>
                  <a:cubicBezTo>
                    <a:pt x="5102684" y="3610180"/>
                    <a:pt x="5107604" y="3561536"/>
                    <a:pt x="5113299" y="3512985"/>
                  </a:cubicBezTo>
                  <a:lnTo>
                    <a:pt x="5115328" y="3494749"/>
                  </a:lnTo>
                  <a:lnTo>
                    <a:pt x="5116446" y="3476502"/>
                  </a:lnTo>
                  <a:lnTo>
                    <a:pt x="5118711" y="3439898"/>
                  </a:lnTo>
                  <a:lnTo>
                    <a:pt x="5123270" y="3366583"/>
                  </a:lnTo>
                  <a:cubicBezTo>
                    <a:pt x="5126606" y="3268829"/>
                    <a:pt x="5127431" y="3170634"/>
                    <a:pt x="5121172" y="3072860"/>
                  </a:cubicBezTo>
                  <a:lnTo>
                    <a:pt x="5119473" y="3036121"/>
                  </a:lnTo>
                  <a:cubicBezTo>
                    <a:pt x="5118968" y="3023930"/>
                    <a:pt x="5117310" y="3011778"/>
                    <a:pt x="5116244" y="2999552"/>
                  </a:cubicBezTo>
                  <a:lnTo>
                    <a:pt x="5109221" y="2926379"/>
                  </a:lnTo>
                  <a:cubicBezTo>
                    <a:pt x="5105544" y="2877404"/>
                    <a:pt x="5096760" y="2829145"/>
                    <a:pt x="5089643" y="2780639"/>
                  </a:cubicBezTo>
                  <a:lnTo>
                    <a:pt x="5084078" y="2744255"/>
                  </a:lnTo>
                  <a:cubicBezTo>
                    <a:pt x="5082420" y="2732104"/>
                    <a:pt x="5080412" y="2719974"/>
                    <a:pt x="5077785" y="2708026"/>
                  </a:cubicBezTo>
                  <a:lnTo>
                    <a:pt x="5063128" y="2636053"/>
                  </a:lnTo>
                  <a:cubicBezTo>
                    <a:pt x="5057902" y="2612048"/>
                    <a:pt x="5053511" y="2587920"/>
                    <a:pt x="5047530" y="2564176"/>
                  </a:cubicBezTo>
                  <a:lnTo>
                    <a:pt x="5028967" y="2493127"/>
                  </a:lnTo>
                  <a:cubicBezTo>
                    <a:pt x="4979424" y="2303537"/>
                    <a:pt x="4909775" y="2119458"/>
                    <a:pt x="4822623" y="1944830"/>
                  </a:cubicBezTo>
                  <a:cubicBezTo>
                    <a:pt x="4648947" y="1594931"/>
                    <a:pt x="4401749" y="1285261"/>
                    <a:pt x="4108183" y="1038170"/>
                  </a:cubicBezTo>
                  <a:cubicBezTo>
                    <a:pt x="3961444" y="914460"/>
                    <a:pt x="3803854" y="805232"/>
                    <a:pt x="3638213" y="712395"/>
                  </a:cubicBezTo>
                  <a:lnTo>
                    <a:pt x="3575480" y="678662"/>
                  </a:lnTo>
                  <a:cubicBezTo>
                    <a:pt x="3554450" y="667578"/>
                    <a:pt x="3534194" y="655311"/>
                    <a:pt x="3512574" y="645577"/>
                  </a:cubicBezTo>
                  <a:lnTo>
                    <a:pt x="3448603" y="614757"/>
                  </a:lnTo>
                  <a:lnTo>
                    <a:pt x="3416617" y="599347"/>
                  </a:lnTo>
                  <a:cubicBezTo>
                    <a:pt x="3406000" y="594185"/>
                    <a:pt x="3395413" y="588913"/>
                    <a:pt x="3384352" y="584559"/>
                  </a:cubicBezTo>
                  <a:cubicBezTo>
                    <a:pt x="3340850" y="566062"/>
                    <a:pt x="3297707" y="547083"/>
                    <a:pt x="3254088" y="529021"/>
                  </a:cubicBezTo>
                  <a:cubicBezTo>
                    <a:pt x="3209736" y="512847"/>
                    <a:pt x="3165607" y="496270"/>
                    <a:pt x="3121640" y="479505"/>
                  </a:cubicBezTo>
                  <a:lnTo>
                    <a:pt x="2987193" y="436176"/>
                  </a:lnTo>
                  <a:cubicBezTo>
                    <a:pt x="2942116" y="422708"/>
                    <a:pt x="2896575" y="410968"/>
                    <a:pt x="2851296" y="398256"/>
                  </a:cubicBezTo>
                  <a:cubicBezTo>
                    <a:pt x="2759507" y="375285"/>
                    <a:pt x="2666373" y="353923"/>
                    <a:pt x="2573611" y="336717"/>
                  </a:cubicBezTo>
                  <a:cubicBezTo>
                    <a:pt x="2387776" y="301762"/>
                    <a:pt x="2200839" y="280304"/>
                    <a:pt x="2014208" y="276896"/>
                  </a:cubicBezTo>
                  <a:cubicBezTo>
                    <a:pt x="1827605" y="273381"/>
                    <a:pt x="1641223" y="288238"/>
                    <a:pt x="1457097" y="322828"/>
                  </a:cubicBezTo>
                  <a:cubicBezTo>
                    <a:pt x="1272912" y="357634"/>
                    <a:pt x="1091595" y="413727"/>
                    <a:pt x="914684" y="486648"/>
                  </a:cubicBezTo>
                  <a:lnTo>
                    <a:pt x="848661" y="515093"/>
                  </a:lnTo>
                  <a:cubicBezTo>
                    <a:pt x="826573" y="524592"/>
                    <a:pt x="804281" y="533573"/>
                    <a:pt x="782834" y="544519"/>
                  </a:cubicBezTo>
                  <a:lnTo>
                    <a:pt x="717715" y="575988"/>
                  </a:lnTo>
                  <a:cubicBezTo>
                    <a:pt x="696005" y="586632"/>
                    <a:pt x="673986" y="596729"/>
                    <a:pt x="653112" y="608523"/>
                  </a:cubicBezTo>
                  <a:cubicBezTo>
                    <a:pt x="568070" y="653782"/>
                    <a:pt x="483901" y="700897"/>
                    <a:pt x="406671" y="756246"/>
                  </a:cubicBezTo>
                  <a:cubicBezTo>
                    <a:pt x="327441" y="809669"/>
                    <a:pt x="256836" y="872706"/>
                    <a:pt x="191033" y="942131"/>
                  </a:cubicBezTo>
                  <a:cubicBezTo>
                    <a:pt x="175048" y="959988"/>
                    <a:pt x="159064" y="977846"/>
                    <a:pt x="143339" y="996006"/>
                  </a:cubicBezTo>
                  <a:lnTo>
                    <a:pt x="98848" y="1053288"/>
                  </a:lnTo>
                  <a:cubicBezTo>
                    <a:pt x="83542" y="1072023"/>
                    <a:pt x="70312" y="1092822"/>
                    <a:pt x="56083" y="1112657"/>
                  </a:cubicBezTo>
                  <a:cubicBezTo>
                    <a:pt x="42010" y="1132765"/>
                    <a:pt x="27965" y="1152765"/>
                    <a:pt x="14889" y="1173837"/>
                  </a:cubicBezTo>
                  <a:lnTo>
                    <a:pt x="0" y="1198088"/>
                  </a:lnTo>
                  <a:lnTo>
                    <a:pt x="0" y="888809"/>
                  </a:lnTo>
                  <a:lnTo>
                    <a:pt x="88781" y="802825"/>
                  </a:lnTo>
                  <a:cubicBezTo>
                    <a:pt x="672175" y="289643"/>
                    <a:pt x="1428944" y="-5083"/>
                    <a:pt x="2220349" y="6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7ECD38A-2415-DC49-BC89-B76453E0E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3121701"/>
            <a:ext cx="3476488" cy="1786515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>
                <a:solidFill>
                  <a:schemeClr val="tx2"/>
                </a:solidFill>
              </a:rPr>
              <a:t>Wie schreibe ich einen Antrag?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36BC94F-DF27-8040-8179-99B16ADCE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2032347"/>
            <a:ext cx="3476488" cy="955111"/>
          </a:xfrm>
        </p:spPr>
        <p:txBody>
          <a:bodyPr anchor="b">
            <a:normAutofit/>
          </a:bodyPr>
          <a:lstStyle/>
          <a:p>
            <a:pPr algn="l"/>
            <a:endParaRPr lang="de-DE" sz="2000" dirty="0">
              <a:solidFill>
                <a:schemeClr val="tx2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7F8C975-75B2-7D48-BFE6-EF5A1AD88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7443" y="1425996"/>
            <a:ext cx="4499885" cy="3391409"/>
          </a:xfrm>
          <a:custGeom>
            <a:avLst/>
            <a:gdLst/>
            <a:ahLst/>
            <a:cxnLst/>
            <a:rect l="l" t="t" r="r" b="b"/>
            <a:pathLst>
              <a:path w="5017317" h="5380277">
                <a:moveTo>
                  <a:pt x="0" y="0"/>
                </a:moveTo>
                <a:lnTo>
                  <a:pt x="5017317" y="0"/>
                </a:lnTo>
                <a:lnTo>
                  <a:pt x="5017317" y="5380277"/>
                </a:lnTo>
                <a:lnTo>
                  <a:pt x="0" y="5380277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74036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4695F26-39DB-450E-B464-9C76CD233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42E55F-A297-474F-AF2D-6D3A15822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611" y="-1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30E4BE-760F-CE42-A502-FA874CC96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973" y="49316"/>
            <a:ext cx="5011473" cy="1773936"/>
          </a:xfrm>
        </p:spPr>
        <p:txBody>
          <a:bodyPr>
            <a:normAutofit/>
          </a:bodyPr>
          <a:lstStyle/>
          <a:p>
            <a:pPr algn="ctr"/>
            <a:r>
              <a:rPr lang="de-DE" sz="3600" dirty="0">
                <a:solidFill>
                  <a:schemeClr val="tx2"/>
                </a:solidFill>
              </a:rPr>
              <a:t>Wo stelle ich den Antrag?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72070F7-E065-4D60-8938-9FB8CDB8A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9919" y="17031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672C03-E63A-4F6B-96BD-0C4E3F1B8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BB94CDF-5C33-4B0A-B53F-50762639C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3C92F9D-544D-4691-94A7-B937CF4BE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CA4DEE4-B7B4-47F4-A9C5-31AED8369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5B40182A-11CE-F547-8DDD-885446D16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84772943-50EF-15E8-E025-16D12C4A7596}"/>
              </a:ext>
            </a:extLst>
          </p:cNvPr>
          <p:cNvSpPr txBox="1"/>
          <p:nvPr/>
        </p:nvSpPr>
        <p:spPr>
          <a:xfrm>
            <a:off x="749754" y="2383776"/>
            <a:ext cx="385391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Beim öffnen des Links zu Antragsgrün landet ihr direkt auf der Startseite.</a:t>
            </a:r>
          </a:p>
          <a:p>
            <a:endParaRPr lang="de-DE" sz="1600" dirty="0"/>
          </a:p>
          <a:p>
            <a:r>
              <a:rPr lang="de-DE" sz="1600" dirty="0"/>
              <a:t>Auf der Startseite befindet sich auch die Tagesordnung.</a:t>
            </a:r>
          </a:p>
          <a:p>
            <a:endParaRPr lang="de-DE" sz="1600" dirty="0"/>
          </a:p>
          <a:p>
            <a:r>
              <a:rPr lang="de-DE" sz="1600" dirty="0"/>
              <a:t>Dort navigiert ihr bis zu TOP 7. </a:t>
            </a:r>
          </a:p>
          <a:p>
            <a:endParaRPr lang="de-DE" sz="1600" dirty="0"/>
          </a:p>
          <a:p>
            <a:r>
              <a:rPr lang="de-DE" sz="1600" dirty="0"/>
              <a:t>Mit Anklicken des Buttons „+Antrag stellen“ öffnet sich die Maske, in der ihr euren Antrag stellen könnt.  </a:t>
            </a:r>
          </a:p>
        </p:txBody>
      </p:sp>
      <p:sp>
        <p:nvSpPr>
          <p:cNvPr id="14" name="Pfeil nach rechts 13">
            <a:extLst>
              <a:ext uri="{FF2B5EF4-FFF2-40B4-BE49-F238E27FC236}">
                <a16:creationId xmlns:a16="http://schemas.microsoft.com/office/drawing/2014/main" id="{E7046A72-F3B2-CD04-FD35-7D2258D7AF64}"/>
              </a:ext>
            </a:extLst>
          </p:cNvPr>
          <p:cNvSpPr/>
          <p:nvPr/>
        </p:nvSpPr>
        <p:spPr>
          <a:xfrm>
            <a:off x="9777915" y="2424382"/>
            <a:ext cx="728219" cy="181138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92A8EF5-074D-5556-E16A-EC36D7538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179" y="1774507"/>
            <a:ext cx="7152947" cy="3636000"/>
          </a:xfrm>
          <a:prstGeom prst="rect">
            <a:avLst/>
          </a:prstGeom>
        </p:spPr>
      </p:pic>
      <p:sp>
        <p:nvSpPr>
          <p:cNvPr id="15" name="Pfeil nach rechts 14">
            <a:extLst>
              <a:ext uri="{FF2B5EF4-FFF2-40B4-BE49-F238E27FC236}">
                <a16:creationId xmlns:a16="http://schemas.microsoft.com/office/drawing/2014/main" id="{26D0AAAB-48E1-4B91-146B-67DE1E2131D5}"/>
              </a:ext>
            </a:extLst>
          </p:cNvPr>
          <p:cNvSpPr/>
          <p:nvPr/>
        </p:nvSpPr>
        <p:spPr>
          <a:xfrm>
            <a:off x="9917544" y="2976036"/>
            <a:ext cx="728219" cy="181138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7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FE152F-7FEA-06AF-12F5-AA5FE50A1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A774BAB9-B9CA-E650-8348-02EE90861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71D2B2-6111-B5FA-37F2-B18344629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611" y="-1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76EF6F-5CE8-029E-54FB-EE65A749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925" y="0"/>
            <a:ext cx="5011473" cy="1773936"/>
          </a:xfrm>
        </p:spPr>
        <p:txBody>
          <a:bodyPr>
            <a:normAutofit/>
          </a:bodyPr>
          <a:lstStyle/>
          <a:p>
            <a:r>
              <a:rPr lang="de-DE" sz="3600" dirty="0">
                <a:solidFill>
                  <a:schemeClr val="tx2"/>
                </a:solidFill>
              </a:rPr>
              <a:t>Woraus besteht ein Antrag?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204BF1D-7512-4127-0C40-6CC6714F3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9919" y="170310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262DED7-B97C-188D-AEB5-646B03866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1A145D6-B0EB-7B59-3D09-3986D3817F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FD39A4B-0EBD-3B09-F1E5-38599A057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23D8F8C-4B33-C6B7-AAF8-747956104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8447039-E27B-D83E-D4CA-7A5E65510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6D521E4A-401E-A5EC-86F2-B256218E772F}"/>
              </a:ext>
            </a:extLst>
          </p:cNvPr>
          <p:cNvSpPr txBox="1"/>
          <p:nvPr/>
        </p:nvSpPr>
        <p:spPr>
          <a:xfrm>
            <a:off x="966658" y="2761995"/>
            <a:ext cx="3853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Wie soll der Antrag heißen? </a:t>
            </a:r>
          </a:p>
          <a:p>
            <a:r>
              <a:rPr lang="de-DE" sz="1600" dirty="0"/>
              <a:t>Hinweis für alle: worum geht es im Antrag</a:t>
            </a:r>
          </a:p>
        </p:txBody>
      </p:sp>
      <p:sp>
        <p:nvSpPr>
          <p:cNvPr id="9" name="Pfeil nach rechts 8">
            <a:extLst>
              <a:ext uri="{FF2B5EF4-FFF2-40B4-BE49-F238E27FC236}">
                <a16:creationId xmlns:a16="http://schemas.microsoft.com/office/drawing/2014/main" id="{BE04E72A-962E-F1DE-D8F7-02F191AEDEEF}"/>
              </a:ext>
            </a:extLst>
          </p:cNvPr>
          <p:cNvSpPr/>
          <p:nvPr/>
        </p:nvSpPr>
        <p:spPr>
          <a:xfrm>
            <a:off x="4830179" y="2985533"/>
            <a:ext cx="728219" cy="18466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17E9516-88E8-0771-6AD5-136C729015C9}"/>
              </a:ext>
            </a:extLst>
          </p:cNvPr>
          <p:cNvSpPr txBox="1"/>
          <p:nvPr/>
        </p:nvSpPr>
        <p:spPr>
          <a:xfrm>
            <a:off x="964336" y="3591554"/>
            <a:ext cx="2893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Antragstext in einfacher Sprache</a:t>
            </a:r>
          </a:p>
          <a:p>
            <a:r>
              <a:rPr lang="de-DE" sz="1600" dirty="0"/>
              <a:t>Es gibt keine Längenbegrenzung.</a:t>
            </a:r>
          </a:p>
        </p:txBody>
      </p:sp>
      <p:sp>
        <p:nvSpPr>
          <p:cNvPr id="12" name="Pfeil nach rechts 11">
            <a:extLst>
              <a:ext uri="{FF2B5EF4-FFF2-40B4-BE49-F238E27FC236}">
                <a16:creationId xmlns:a16="http://schemas.microsoft.com/office/drawing/2014/main" id="{071D6EDF-9C0B-5740-2A57-0876D3A2A39C}"/>
              </a:ext>
            </a:extLst>
          </p:cNvPr>
          <p:cNvSpPr/>
          <p:nvPr/>
        </p:nvSpPr>
        <p:spPr>
          <a:xfrm>
            <a:off x="4830177" y="3890171"/>
            <a:ext cx="728219" cy="18466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80C4325-D65C-A44F-A6B5-EB23E72A5CE7}"/>
              </a:ext>
            </a:extLst>
          </p:cNvPr>
          <p:cNvSpPr txBox="1"/>
          <p:nvPr/>
        </p:nvSpPr>
        <p:spPr>
          <a:xfrm>
            <a:off x="980894" y="4343050"/>
            <a:ext cx="3399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Hier kommt rein, warum ihr diesen Antrag stellen wollt. </a:t>
            </a:r>
          </a:p>
          <a:p>
            <a:r>
              <a:rPr lang="de-DE" sz="1600" dirty="0"/>
              <a:t>Welche Relevanz hat er, warum sollten andere dafür stimmen.</a:t>
            </a:r>
          </a:p>
        </p:txBody>
      </p:sp>
      <p:sp>
        <p:nvSpPr>
          <p:cNvPr id="14" name="Pfeil nach rechts 13">
            <a:extLst>
              <a:ext uri="{FF2B5EF4-FFF2-40B4-BE49-F238E27FC236}">
                <a16:creationId xmlns:a16="http://schemas.microsoft.com/office/drawing/2014/main" id="{94D2C996-A4D6-617A-2E34-FD807DB25C57}"/>
              </a:ext>
            </a:extLst>
          </p:cNvPr>
          <p:cNvSpPr/>
          <p:nvPr/>
        </p:nvSpPr>
        <p:spPr>
          <a:xfrm>
            <a:off x="4830179" y="5099067"/>
            <a:ext cx="728219" cy="181138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>
            <a:extLst>
              <a:ext uri="{FF2B5EF4-FFF2-40B4-BE49-F238E27FC236}">
                <a16:creationId xmlns:a16="http://schemas.microsoft.com/office/drawing/2014/main" id="{0573CFDF-6BC5-E0CD-22E9-7FDDD621DF81}"/>
              </a:ext>
            </a:extLst>
          </p:cNvPr>
          <p:cNvSpPr/>
          <p:nvPr/>
        </p:nvSpPr>
        <p:spPr>
          <a:xfrm>
            <a:off x="4830178" y="6165174"/>
            <a:ext cx="728219" cy="181138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CF3B7A2-95E8-053C-1317-5D81C1C09592}"/>
              </a:ext>
            </a:extLst>
          </p:cNvPr>
          <p:cNvSpPr txBox="1"/>
          <p:nvPr/>
        </p:nvSpPr>
        <p:spPr>
          <a:xfrm>
            <a:off x="964336" y="5772316"/>
            <a:ext cx="3578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Gibt es eine Grundlage oder Ergänzende </a:t>
            </a:r>
          </a:p>
          <a:p>
            <a:r>
              <a:rPr lang="de-DE" sz="1600" dirty="0"/>
              <a:t>Infos dazu? Dann hier rein damit:</a:t>
            </a:r>
          </a:p>
        </p:txBody>
      </p:sp>
      <p:pic>
        <p:nvPicPr>
          <p:cNvPr id="10" name="Grafik 9" descr="Ein Bild, das Text, Screenshot, Zahl enthält.&#10;&#10;KI-generierte Inhalte können fehlerhaft sein.">
            <a:extLst>
              <a:ext uri="{FF2B5EF4-FFF2-40B4-BE49-F238E27FC236}">
                <a16:creationId xmlns:a16="http://schemas.microsoft.com/office/drawing/2014/main" id="{3ABE1D1A-B27C-2BF5-4B1A-6D614FBDA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3212" y="511688"/>
            <a:ext cx="6216181" cy="614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43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/>
      <p:bldP spid="12" grpId="0" animBg="1"/>
      <p:bldP spid="13" grpId="0"/>
      <p:bldP spid="14" grpId="0" animBg="1"/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84E9B9-D43A-1644-8BE7-5D65C162C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268" y="677059"/>
            <a:ext cx="9833548" cy="1066802"/>
          </a:xfrm>
        </p:spPr>
        <p:txBody>
          <a:bodyPr anchor="b">
            <a:normAutofit/>
          </a:bodyPr>
          <a:lstStyle/>
          <a:p>
            <a:r>
              <a:rPr lang="de-DE" dirty="0">
                <a:solidFill>
                  <a:schemeClr val="tx2"/>
                </a:solidFill>
              </a:rPr>
              <a:t>Was ist einfache Sprache?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723312BA-EE3B-E93F-0ADF-40F12C1A2BD9}"/>
              </a:ext>
            </a:extLst>
          </p:cNvPr>
          <p:cNvSpPr txBox="1"/>
          <p:nvPr/>
        </p:nvSpPr>
        <p:spPr>
          <a:xfrm>
            <a:off x="626333" y="2040984"/>
            <a:ext cx="74225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Eine vereinfachte Version der deutschen Standardsprache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Verständlichkeit steht im Vordergrund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Einfache Sätze bauen und keine unbekannten Fremdwörter benutzen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Verzichtet auf Redewendungen oder Metaphern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4028E49-D476-586E-18BA-B83FB4BF90D1}"/>
              </a:ext>
            </a:extLst>
          </p:cNvPr>
          <p:cNvSpPr txBox="1"/>
          <p:nvPr/>
        </p:nvSpPr>
        <p:spPr>
          <a:xfrm>
            <a:off x="626333" y="4081967"/>
            <a:ext cx="95751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Tipps: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Satzlänge ungefähr 10 Wörter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Falls Fachwörter/Fremdwörter verwendet werden müssen, direkt eine Erklärung dahinter stellen.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Auch allgemeinbekannte Abkürzungen wie z.B. (Zum Beispiel) bitte immer ausschreiben</a:t>
            </a:r>
          </a:p>
        </p:txBody>
      </p:sp>
      <p:pic>
        <p:nvPicPr>
          <p:cNvPr id="6" name="Inhaltsplatzhalter 4">
            <a:extLst>
              <a:ext uri="{FF2B5EF4-FFF2-40B4-BE49-F238E27FC236}">
                <a16:creationId xmlns:a16="http://schemas.microsoft.com/office/drawing/2014/main" id="{7B6E4FF4-7011-0799-422B-CA3E67EA9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70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6278EA5-CF6C-6A49-ABCC-C542435A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e-DE" sz="3600">
                <a:solidFill>
                  <a:schemeClr val="tx2"/>
                </a:solidFill>
              </a:rPr>
              <a:t>Was kommt in den Antragstext?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4570E6-00B8-1844-A72D-F08286ED0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418" y="804672"/>
            <a:ext cx="6691746" cy="5230368"/>
          </a:xfrm>
        </p:spPr>
        <p:txBody>
          <a:bodyPr anchor="ctr">
            <a:normAutofit/>
          </a:bodyPr>
          <a:lstStyle/>
          <a:p>
            <a:r>
              <a:rPr lang="de-DE" sz="1800" dirty="0">
                <a:solidFill>
                  <a:schemeClr val="tx2"/>
                </a:solidFill>
              </a:rPr>
              <a:t>Soll – Formulierungen, bringt Handlungsspielraum</a:t>
            </a:r>
          </a:p>
          <a:p>
            <a:r>
              <a:rPr lang="de-DE" sz="1800" dirty="0">
                <a:solidFill>
                  <a:schemeClr val="tx2"/>
                </a:solidFill>
              </a:rPr>
              <a:t>Wen betrifft es?</a:t>
            </a:r>
          </a:p>
          <a:p>
            <a:pPr lvl="1"/>
            <a:r>
              <a:rPr lang="de-DE" sz="1800" dirty="0">
                <a:solidFill>
                  <a:schemeClr val="tx2"/>
                </a:solidFill>
              </a:rPr>
              <a:t>Bundesvorstand, Gliederungen,… </a:t>
            </a:r>
          </a:p>
          <a:p>
            <a:r>
              <a:rPr lang="de-DE" sz="1800" dirty="0">
                <a:solidFill>
                  <a:schemeClr val="tx2"/>
                </a:solidFill>
              </a:rPr>
              <a:t>Möglichst kurz, genau und in einfacher Sprache</a:t>
            </a:r>
          </a:p>
          <a:p>
            <a:endParaRPr lang="de-DE" sz="1800" dirty="0">
              <a:solidFill>
                <a:schemeClr val="tx2"/>
              </a:solidFill>
            </a:endParaRPr>
          </a:p>
          <a:p>
            <a:r>
              <a:rPr lang="de-DE" sz="1800" dirty="0">
                <a:solidFill>
                  <a:schemeClr val="tx2"/>
                </a:solidFill>
              </a:rPr>
              <a:t>Beispiel:</a:t>
            </a:r>
          </a:p>
          <a:p>
            <a:pPr lvl="1"/>
            <a:r>
              <a:rPr lang="de-DE" sz="1800" dirty="0">
                <a:solidFill>
                  <a:schemeClr val="tx2"/>
                </a:solidFill>
              </a:rPr>
              <a:t>Der Bundesjugendwerksvorstand soll weiterhin eine Feedbackkultur dauerhaft einfügen. Bei allen Veranstaltungen und der Arbeit des Bundesjugendwerks soll Feedback ein wichtiges Thema sein. Eine positive Entwicklung soll gefördert werden.</a:t>
            </a:r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0D108DF2-13AA-22BF-D47E-EC4F58BB7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3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CA68D0-1D05-144C-862C-D23FB23A4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883275"/>
            <a:ext cx="9833548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Begründung</a:t>
            </a:r>
            <a:endParaRPr lang="en-US" sz="36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67AA07-F9B6-2CB1-B242-99C34B766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564" y="2741243"/>
            <a:ext cx="9833548" cy="2457269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</a:rPr>
              <a:t>Die </a:t>
            </a:r>
            <a:r>
              <a:rPr lang="en-US" sz="2000" dirty="0" err="1">
                <a:solidFill>
                  <a:schemeClr val="tx2"/>
                </a:solidFill>
              </a:rPr>
              <a:t>Begründung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erklärt</a:t>
            </a:r>
            <a:r>
              <a:rPr lang="en-US" sz="2000" dirty="0">
                <a:solidFill>
                  <a:schemeClr val="tx2"/>
                </a:solidFill>
              </a:rPr>
              <a:t> den </a:t>
            </a:r>
            <a:r>
              <a:rPr lang="en-US" sz="2000" dirty="0" err="1">
                <a:solidFill>
                  <a:schemeClr val="tx2"/>
                </a:solidFill>
              </a:rPr>
              <a:t>Antragstext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ausführlicher</a:t>
            </a:r>
            <a:endParaRPr lang="en-US" sz="2000" dirty="0">
              <a:solidFill>
                <a:schemeClr val="tx2"/>
              </a:solidFill>
            </a:endParaRPr>
          </a:p>
          <a:p>
            <a:pPr marL="285750">
              <a:spcAft>
                <a:spcPts val="600"/>
              </a:spcAft>
            </a:pPr>
            <a:r>
              <a:rPr lang="en-US" sz="2000" dirty="0" err="1">
                <a:solidFill>
                  <a:schemeClr val="tx2"/>
                </a:solidFill>
              </a:rPr>
              <a:t>Hier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kann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alles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aufgeführt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werden</a:t>
            </a:r>
            <a:r>
              <a:rPr lang="en-US" sz="2000" dirty="0">
                <a:solidFill>
                  <a:schemeClr val="tx2"/>
                </a:solidFill>
              </a:rPr>
              <a:t>, was den </a:t>
            </a:r>
            <a:r>
              <a:rPr lang="en-US" sz="2000" dirty="0" err="1">
                <a:solidFill>
                  <a:schemeClr val="tx2"/>
                </a:solidFill>
              </a:rPr>
              <a:t>Antrag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verdeutlicht</a:t>
            </a:r>
            <a:endParaRPr lang="en-US" sz="2000" dirty="0">
              <a:solidFill>
                <a:schemeClr val="tx2"/>
              </a:solidFill>
            </a:endParaRPr>
          </a:p>
          <a:p>
            <a:pPr marL="742950" lvl="1">
              <a:spcAft>
                <a:spcPts val="600"/>
              </a:spcAft>
            </a:pPr>
            <a:r>
              <a:rPr lang="en-US" sz="2000" dirty="0" err="1">
                <a:solidFill>
                  <a:schemeClr val="tx2"/>
                </a:solidFill>
              </a:rPr>
              <a:t>Handlungsempfehlungen</a:t>
            </a:r>
            <a:r>
              <a:rPr lang="en-US" sz="2000" dirty="0">
                <a:solidFill>
                  <a:schemeClr val="tx2"/>
                </a:solidFill>
              </a:rPr>
              <a:t>, </a:t>
            </a:r>
            <a:r>
              <a:rPr lang="en-US" sz="2000" dirty="0" err="1">
                <a:solidFill>
                  <a:schemeClr val="tx2"/>
                </a:solidFill>
              </a:rPr>
              <a:t>Konzeptvorschläge</a:t>
            </a:r>
            <a:r>
              <a:rPr lang="en-US" sz="2000" dirty="0">
                <a:solidFill>
                  <a:schemeClr val="tx2"/>
                </a:solidFill>
              </a:rPr>
              <a:t>, </a:t>
            </a:r>
            <a:r>
              <a:rPr lang="en-US" sz="2000" dirty="0" err="1">
                <a:solidFill>
                  <a:schemeClr val="tx2"/>
                </a:solidFill>
              </a:rPr>
              <a:t>Grundlagen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aus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anderen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Gliederungen</a:t>
            </a:r>
            <a:endParaRPr lang="en-US" sz="2000" dirty="0">
              <a:solidFill>
                <a:schemeClr val="tx2"/>
              </a:solidFill>
            </a:endParaRPr>
          </a:p>
          <a:p>
            <a:pPr marL="285750"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</a:rPr>
              <a:t>Die </a:t>
            </a:r>
            <a:r>
              <a:rPr lang="en-US" sz="2000" dirty="0" err="1">
                <a:solidFill>
                  <a:schemeClr val="tx2"/>
                </a:solidFill>
              </a:rPr>
              <a:t>Begründung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wird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allerdings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nicht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mit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beschlossen</a:t>
            </a:r>
            <a:endParaRPr lang="en-US" sz="2000" dirty="0">
              <a:solidFill>
                <a:schemeClr val="tx2"/>
              </a:solidFill>
            </a:endParaRPr>
          </a:p>
          <a:p>
            <a:pPr marL="285750">
              <a:spcAft>
                <a:spcPts val="600"/>
              </a:spcAft>
            </a:pPr>
            <a:endParaRPr lang="en-US" sz="1800" dirty="0">
              <a:solidFill>
                <a:schemeClr val="tx2"/>
              </a:solidFill>
            </a:endParaRPr>
          </a:p>
          <a:p>
            <a:pPr marL="285750">
              <a:spcAft>
                <a:spcPts val="600"/>
              </a:spcAft>
            </a:pP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Inhaltsplatzhalter 4" descr="Ein Bild, das Text, Grafiken, Grafikdesign, Clipart enthält.&#10;&#10;Automatisch generierte Beschreibung">
            <a:extLst>
              <a:ext uri="{FF2B5EF4-FFF2-40B4-BE49-F238E27FC236}">
                <a16:creationId xmlns:a16="http://schemas.microsoft.com/office/drawing/2014/main" id="{1D497A26-D64B-626E-D7FC-3C641FA38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38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440A548-C0D4-4418-940E-EDC2F1D9A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08B267-8CD2-4684-A57B-9F1070769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CA68D0-1D05-144C-862C-D23FB23A4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7740" y="802955"/>
            <a:ext cx="4766330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Wo stelle ich Anträge für die Buko?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1E5AB36-9328-47E9-95AD-E38AC1C0E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369"/>
            <a:ext cx="6091008" cy="6858000"/>
            <a:chOff x="305" y="-369"/>
            <a:chExt cx="6091008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532450F-A219-4BF5-88FA-A47084237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369"/>
              <a:ext cx="6057007" cy="6858000"/>
            </a:xfrm>
            <a:custGeom>
              <a:avLst/>
              <a:gdLst>
                <a:gd name="connsiteX0" fmla="*/ 1423825 w 6057007"/>
                <a:gd name="connsiteY0" fmla="*/ 0 h 6858000"/>
                <a:gd name="connsiteX1" fmla="*/ 4262456 w 6057007"/>
                <a:gd name="connsiteY1" fmla="*/ 0 h 6858000"/>
                <a:gd name="connsiteX2" fmla="*/ 4371584 w 6057007"/>
                <a:gd name="connsiteY2" fmla="*/ 79625 h 6858000"/>
                <a:gd name="connsiteX3" fmla="*/ 5400299 w 6057007"/>
                <a:gd name="connsiteY3" fmla="*/ 1779691 h 6858000"/>
                <a:gd name="connsiteX4" fmla="*/ 5961759 w 6057007"/>
                <a:gd name="connsiteY4" fmla="*/ 4554903 h 6858000"/>
                <a:gd name="connsiteX5" fmla="*/ 4326541 w 6057007"/>
                <a:gd name="connsiteY5" fmla="*/ 6729688 h 6858000"/>
                <a:gd name="connsiteX6" fmla="*/ 4109121 w 6057007"/>
                <a:gd name="connsiteY6" fmla="*/ 6858000 h 6858000"/>
                <a:gd name="connsiteX7" fmla="*/ 1145358 w 6057007"/>
                <a:gd name="connsiteY7" fmla="*/ 6858000 h 6858000"/>
                <a:gd name="connsiteX8" fmla="*/ 1143587 w 6057007"/>
                <a:gd name="connsiteY8" fmla="*/ 6856705 h 6858000"/>
                <a:gd name="connsiteX9" fmla="*/ 162579 w 6057007"/>
                <a:gd name="connsiteY9" fmla="*/ 6240990 h 6858000"/>
                <a:gd name="connsiteX10" fmla="*/ 0 w 6057007"/>
                <a:gd name="connsiteY10" fmla="*/ 6125553 h 6858000"/>
                <a:gd name="connsiteX11" fmla="*/ 0 w 6057007"/>
                <a:gd name="connsiteY11" fmla="*/ 4670879 h 6858000"/>
                <a:gd name="connsiteX12" fmla="*/ 38388 w 6057007"/>
                <a:gd name="connsiteY12" fmla="*/ 4778792 h 6858000"/>
                <a:gd name="connsiteX13" fmla="*/ 155449 w 6057007"/>
                <a:gd name="connsiteY13" fmla="*/ 5029879 h 6858000"/>
                <a:gd name="connsiteX14" fmla="*/ 411802 w 6057007"/>
                <a:gd name="connsiteY14" fmla="*/ 5399531 h 6858000"/>
                <a:gd name="connsiteX15" fmla="*/ 806388 w 6057007"/>
                <a:gd name="connsiteY15" fmla="*/ 5659633 h 6858000"/>
                <a:gd name="connsiteX16" fmla="*/ 1801512 w 6057007"/>
                <a:gd name="connsiteY16" fmla="*/ 6314010 h 6858000"/>
                <a:gd name="connsiteX17" fmla="*/ 2653483 w 6057007"/>
                <a:gd name="connsiteY17" fmla="*/ 6529898 h 6858000"/>
                <a:gd name="connsiteX18" fmla="*/ 3666486 w 6057007"/>
                <a:gd name="connsiteY18" fmla="*/ 6190615 h 6858000"/>
                <a:gd name="connsiteX19" fmla="*/ 4658657 w 6057007"/>
                <a:gd name="connsiteY19" fmla="*/ 5428179 h 6858000"/>
                <a:gd name="connsiteX20" fmla="*/ 5222967 w 6057007"/>
                <a:gd name="connsiteY20" fmla="*/ 4356944 h 6858000"/>
                <a:gd name="connsiteX21" fmla="*/ 4724795 w 6057007"/>
                <a:gd name="connsiteY21" fmla="*/ 2210416 h 6858000"/>
                <a:gd name="connsiteX22" fmla="*/ 4473185 w 6057007"/>
                <a:gd name="connsiteY22" fmla="*/ 1691554 h 6858000"/>
                <a:gd name="connsiteX23" fmla="*/ 4046677 w 6057007"/>
                <a:gd name="connsiteY23" fmla="*/ 911781 h 6858000"/>
                <a:gd name="connsiteX24" fmla="*/ 3555564 w 6057007"/>
                <a:gd name="connsiteY24" fmla="*/ 585888 h 6858000"/>
                <a:gd name="connsiteX25" fmla="*/ 2405914 w 6057007"/>
                <a:gd name="connsiteY25" fmla="*/ 536282 h 6858000"/>
                <a:gd name="connsiteX26" fmla="*/ 1345719 w 6057007"/>
                <a:gd name="connsiteY26" fmla="*/ 957619 h 6858000"/>
                <a:gd name="connsiteX27" fmla="*/ 73341 w 6057007"/>
                <a:gd name="connsiteY27" fmla="*/ 2571698 h 6858000"/>
                <a:gd name="connsiteX28" fmla="*/ 0 w 6057007"/>
                <a:gd name="connsiteY28" fmla="*/ 2803810 h 6858000"/>
                <a:gd name="connsiteX29" fmla="*/ 0 w 6057007"/>
                <a:gd name="connsiteY29" fmla="*/ 1147591 h 6858000"/>
                <a:gd name="connsiteX30" fmla="*/ 142706 w 6057007"/>
                <a:gd name="connsiteY30" fmla="*/ 968763 h 6858000"/>
                <a:gd name="connsiteX31" fmla="*/ 971831 w 6057007"/>
                <a:gd name="connsiteY31" fmla="*/ 249890 h 6858000"/>
                <a:gd name="connsiteX32" fmla="*/ 1288677 w 6057007"/>
                <a:gd name="connsiteY32" fmla="*/ 6583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6057007" h="6858000">
                  <a:moveTo>
                    <a:pt x="1423825" y="0"/>
                  </a:moveTo>
                  <a:lnTo>
                    <a:pt x="4262456" y="0"/>
                  </a:lnTo>
                  <a:lnTo>
                    <a:pt x="4371584" y="79625"/>
                  </a:lnTo>
                  <a:cubicBezTo>
                    <a:pt x="4860533" y="476670"/>
                    <a:pt x="5063885" y="1132812"/>
                    <a:pt x="5400299" y="1779691"/>
                  </a:cubicBezTo>
                  <a:cubicBezTo>
                    <a:pt x="5848849" y="2642194"/>
                    <a:pt x="6244956" y="3497996"/>
                    <a:pt x="5961759" y="4554903"/>
                  </a:cubicBezTo>
                  <a:cubicBezTo>
                    <a:pt x="5691575" y="5563242"/>
                    <a:pt x="5092427" y="6238887"/>
                    <a:pt x="4326541" y="6729688"/>
                  </a:cubicBezTo>
                  <a:lnTo>
                    <a:pt x="4109121" y="6858000"/>
                  </a:lnTo>
                  <a:lnTo>
                    <a:pt x="1145358" y="6858000"/>
                  </a:lnTo>
                  <a:lnTo>
                    <a:pt x="1143587" y="6856705"/>
                  </a:lnTo>
                  <a:cubicBezTo>
                    <a:pt x="699546" y="6541440"/>
                    <a:pt x="399287" y="6392433"/>
                    <a:pt x="162579" y="6240990"/>
                  </a:cubicBezTo>
                  <a:lnTo>
                    <a:pt x="0" y="6125553"/>
                  </a:lnTo>
                  <a:lnTo>
                    <a:pt x="0" y="4670879"/>
                  </a:lnTo>
                  <a:lnTo>
                    <a:pt x="38388" y="4778792"/>
                  </a:lnTo>
                  <a:cubicBezTo>
                    <a:pt x="72793" y="4862402"/>
                    <a:pt x="111802" y="4945953"/>
                    <a:pt x="155449" y="5029879"/>
                  </a:cubicBezTo>
                  <a:cubicBezTo>
                    <a:pt x="273464" y="5256810"/>
                    <a:pt x="351295" y="5344113"/>
                    <a:pt x="411802" y="5399531"/>
                  </a:cubicBezTo>
                  <a:cubicBezTo>
                    <a:pt x="500065" y="5480405"/>
                    <a:pt x="628514" y="5555615"/>
                    <a:pt x="806388" y="5659633"/>
                  </a:cubicBezTo>
                  <a:cubicBezTo>
                    <a:pt x="1044358" y="5798926"/>
                    <a:pt x="1370396" y="5989780"/>
                    <a:pt x="1801512" y="6314010"/>
                  </a:cubicBezTo>
                  <a:cubicBezTo>
                    <a:pt x="2037213" y="6491324"/>
                    <a:pt x="2315885" y="6561958"/>
                    <a:pt x="2653483" y="6529898"/>
                  </a:cubicBezTo>
                  <a:cubicBezTo>
                    <a:pt x="2962383" y="6500529"/>
                    <a:pt x="3312661" y="6383221"/>
                    <a:pt x="3666486" y="6190615"/>
                  </a:cubicBezTo>
                  <a:cubicBezTo>
                    <a:pt x="4083218" y="5963697"/>
                    <a:pt x="4407642" y="5714350"/>
                    <a:pt x="4658657" y="5428179"/>
                  </a:cubicBezTo>
                  <a:cubicBezTo>
                    <a:pt x="4927319" y="5121947"/>
                    <a:pt x="5111907" y="4771422"/>
                    <a:pt x="5222967" y="4356944"/>
                  </a:cubicBezTo>
                  <a:cubicBezTo>
                    <a:pt x="5418167" y="3628447"/>
                    <a:pt x="5139747" y="3007703"/>
                    <a:pt x="4724795" y="2210416"/>
                  </a:cubicBezTo>
                  <a:cubicBezTo>
                    <a:pt x="4631776" y="2031551"/>
                    <a:pt x="4551122" y="1858737"/>
                    <a:pt x="4473185" y="1691554"/>
                  </a:cubicBezTo>
                  <a:cubicBezTo>
                    <a:pt x="4326842" y="1377756"/>
                    <a:pt x="4200559" y="1106810"/>
                    <a:pt x="4046677" y="911781"/>
                  </a:cubicBezTo>
                  <a:cubicBezTo>
                    <a:pt x="3910561" y="739097"/>
                    <a:pt x="3763658" y="641647"/>
                    <a:pt x="3555564" y="585888"/>
                  </a:cubicBezTo>
                  <a:cubicBezTo>
                    <a:pt x="3178534" y="484863"/>
                    <a:pt x="2791842" y="468166"/>
                    <a:pt x="2405914" y="536282"/>
                  </a:cubicBezTo>
                  <a:cubicBezTo>
                    <a:pt x="2032757" y="602054"/>
                    <a:pt x="1676044" y="743871"/>
                    <a:pt x="1345719" y="957619"/>
                  </a:cubicBezTo>
                  <a:cubicBezTo>
                    <a:pt x="762775" y="1334788"/>
                    <a:pt x="318714" y="1900690"/>
                    <a:pt x="73341" y="2571698"/>
                  </a:cubicBezTo>
                  <a:lnTo>
                    <a:pt x="0" y="2803810"/>
                  </a:lnTo>
                  <a:lnTo>
                    <a:pt x="0" y="1147591"/>
                  </a:lnTo>
                  <a:lnTo>
                    <a:pt x="142706" y="968763"/>
                  </a:lnTo>
                  <a:cubicBezTo>
                    <a:pt x="388539" y="688063"/>
                    <a:pt x="668237" y="446316"/>
                    <a:pt x="971831" y="249890"/>
                  </a:cubicBezTo>
                  <a:cubicBezTo>
                    <a:pt x="1074829" y="183240"/>
                    <a:pt x="1180574" y="121805"/>
                    <a:pt x="1288677" y="6583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35AC662-4000-411A-9E33-6A4B6C0FCB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369"/>
              <a:ext cx="6091008" cy="6858000"/>
            </a:xfrm>
            <a:custGeom>
              <a:avLst/>
              <a:gdLst>
                <a:gd name="connsiteX0" fmla="*/ 0 w 6091008"/>
                <a:gd name="connsiteY0" fmla="*/ 5476844 h 6858000"/>
                <a:gd name="connsiteX1" fmla="*/ 15220 w 6091008"/>
                <a:gd name="connsiteY1" fmla="*/ 5501668 h 6858000"/>
                <a:gd name="connsiteX2" fmla="*/ 198940 w 6091008"/>
                <a:gd name="connsiteY2" fmla="*/ 5717964 h 6858000"/>
                <a:gd name="connsiteX3" fmla="*/ 251499 w 6091008"/>
                <a:gd name="connsiteY3" fmla="*/ 5763842 h 6858000"/>
                <a:gd name="connsiteX4" fmla="*/ 308460 w 6091008"/>
                <a:gd name="connsiteY4" fmla="*/ 5806337 h 6858000"/>
                <a:gd name="connsiteX5" fmla="*/ 368305 w 6091008"/>
                <a:gd name="connsiteY5" fmla="*/ 5847248 h 6858000"/>
                <a:gd name="connsiteX6" fmla="*/ 430451 w 6091008"/>
                <a:gd name="connsiteY6" fmla="*/ 5887305 h 6858000"/>
                <a:gd name="connsiteX7" fmla="*/ 975811 w 6091008"/>
                <a:gd name="connsiteY7" fmla="*/ 6205653 h 6858000"/>
                <a:gd name="connsiteX8" fmla="*/ 1510250 w 6091008"/>
                <a:gd name="connsiteY8" fmla="*/ 6575390 h 6858000"/>
                <a:gd name="connsiteX9" fmla="*/ 2002437 w 6091008"/>
                <a:gd name="connsiteY9" fmla="*/ 6825029 h 6858000"/>
                <a:gd name="connsiteX10" fmla="*/ 2137670 w 6091008"/>
                <a:gd name="connsiteY10" fmla="*/ 6856874 h 6858000"/>
                <a:gd name="connsiteX11" fmla="*/ 2145778 w 6091008"/>
                <a:gd name="connsiteY11" fmla="*/ 6858000 h 6858000"/>
                <a:gd name="connsiteX12" fmla="*/ 1098858 w 6091008"/>
                <a:gd name="connsiteY12" fmla="*/ 6858000 h 6858000"/>
                <a:gd name="connsiteX13" fmla="*/ 1004166 w 6091008"/>
                <a:gd name="connsiteY13" fmla="*/ 6786858 h 6858000"/>
                <a:gd name="connsiteX14" fmla="*/ 751974 w 6091008"/>
                <a:gd name="connsiteY14" fmla="*/ 6608169 h 6858000"/>
                <a:gd name="connsiteX15" fmla="*/ 623305 w 6091008"/>
                <a:gd name="connsiteY15" fmla="*/ 6522172 h 6858000"/>
                <a:gd name="connsiteX16" fmla="*/ 492346 w 6091008"/>
                <a:gd name="connsiteY16" fmla="*/ 6437477 h 6858000"/>
                <a:gd name="connsiteX17" fmla="*/ 358536 w 6091008"/>
                <a:gd name="connsiteY17" fmla="*/ 6352312 h 6858000"/>
                <a:gd name="connsiteX18" fmla="*/ 290710 w 6091008"/>
                <a:gd name="connsiteY18" fmla="*/ 6308820 h 6858000"/>
                <a:gd name="connsiteX19" fmla="*/ 221792 w 6091008"/>
                <a:gd name="connsiteY19" fmla="*/ 6263122 h 6858000"/>
                <a:gd name="connsiteX20" fmla="*/ 152460 w 6091008"/>
                <a:gd name="connsiteY20" fmla="*/ 6215106 h 6858000"/>
                <a:gd name="connsiteX21" fmla="*/ 83055 w 6091008"/>
                <a:gd name="connsiteY21" fmla="*/ 6163978 h 6858000"/>
                <a:gd name="connsiteX22" fmla="*/ 14161 w 6091008"/>
                <a:gd name="connsiteY22" fmla="*/ 6109014 h 6858000"/>
                <a:gd name="connsiteX23" fmla="*/ 0 w 6091008"/>
                <a:gd name="connsiteY23" fmla="*/ 6096195 h 6858000"/>
                <a:gd name="connsiteX24" fmla="*/ 3707444 w 6091008"/>
                <a:gd name="connsiteY24" fmla="*/ 0 h 6858000"/>
                <a:gd name="connsiteX25" fmla="*/ 4265528 w 6091008"/>
                <a:gd name="connsiteY25" fmla="*/ 0 h 6858000"/>
                <a:gd name="connsiteX26" fmla="*/ 4291472 w 6091008"/>
                <a:gd name="connsiteY26" fmla="*/ 15596 h 6858000"/>
                <a:gd name="connsiteX27" fmla="*/ 4431124 w 6091008"/>
                <a:gd name="connsiteY27" fmla="*/ 119052 h 6858000"/>
                <a:gd name="connsiteX28" fmla="*/ 4899570 w 6091008"/>
                <a:gd name="connsiteY28" fmla="*/ 643769 h 6858000"/>
                <a:gd name="connsiteX29" fmla="*/ 5247925 w 6091008"/>
                <a:gd name="connsiteY29" fmla="*/ 1232134 h 6858000"/>
                <a:gd name="connsiteX30" fmla="*/ 5401234 w 6091008"/>
                <a:gd name="connsiteY30" fmla="*/ 1518442 h 6858000"/>
                <a:gd name="connsiteX31" fmla="*/ 5480921 w 6091008"/>
                <a:gd name="connsiteY31" fmla="*/ 1662114 h 6858000"/>
                <a:gd name="connsiteX32" fmla="*/ 5561804 w 6091008"/>
                <a:gd name="connsiteY32" fmla="*/ 1812436 h 6858000"/>
                <a:gd name="connsiteX33" fmla="*/ 5855037 w 6091008"/>
                <a:gd name="connsiteY33" fmla="*/ 2457716 h 6858000"/>
                <a:gd name="connsiteX34" fmla="*/ 6052254 w 6091008"/>
                <a:gd name="connsiteY34" fmla="*/ 3193699 h 6858000"/>
                <a:gd name="connsiteX35" fmla="*/ 6073151 w 6091008"/>
                <a:gd name="connsiteY35" fmla="*/ 4004612 h 6858000"/>
                <a:gd name="connsiteX36" fmla="*/ 6067309 w 6091008"/>
                <a:gd name="connsiteY36" fmla="*/ 4055890 h 6858000"/>
                <a:gd name="connsiteX37" fmla="*/ 6059979 w 6091008"/>
                <a:gd name="connsiteY37" fmla="*/ 4106917 h 6858000"/>
                <a:gd name="connsiteX38" fmla="*/ 6052371 w 6091008"/>
                <a:gd name="connsiteY38" fmla="*/ 4158016 h 6858000"/>
                <a:gd name="connsiteX39" fmla="*/ 6043434 w 6091008"/>
                <a:gd name="connsiteY39" fmla="*/ 4208759 h 6858000"/>
                <a:gd name="connsiteX40" fmla="*/ 6023229 w 6091008"/>
                <a:gd name="connsiteY40" fmla="*/ 4309769 h 6858000"/>
                <a:gd name="connsiteX41" fmla="*/ 5999922 w 6091008"/>
                <a:gd name="connsiteY41" fmla="*/ 4409799 h 6858000"/>
                <a:gd name="connsiteX42" fmla="*/ 5987157 w 6091008"/>
                <a:gd name="connsiteY42" fmla="*/ 4459369 h 6858000"/>
                <a:gd name="connsiteX43" fmla="*/ 5973731 w 6091008"/>
                <a:gd name="connsiteY43" fmla="*/ 4508027 h 6858000"/>
                <a:gd name="connsiteX44" fmla="*/ 5944653 w 6091008"/>
                <a:gd name="connsiteY44" fmla="*/ 4602538 h 6858000"/>
                <a:gd name="connsiteX45" fmla="*/ 5915334 w 6091008"/>
                <a:gd name="connsiteY45" fmla="*/ 4696982 h 6858000"/>
                <a:gd name="connsiteX46" fmla="*/ 5881786 w 6091008"/>
                <a:gd name="connsiteY46" fmla="*/ 4790295 h 6858000"/>
                <a:gd name="connsiteX47" fmla="*/ 5539609 w 6091008"/>
                <a:gd name="connsiteY47" fmla="*/ 5504511 h 6858000"/>
                <a:gd name="connsiteX48" fmla="*/ 5432400 w 6091008"/>
                <a:gd name="connsiteY48" fmla="*/ 5669348 h 6858000"/>
                <a:gd name="connsiteX49" fmla="*/ 5404330 w 6091008"/>
                <a:gd name="connsiteY49" fmla="*/ 5709372 h 6858000"/>
                <a:gd name="connsiteX50" fmla="*/ 5375525 w 6091008"/>
                <a:gd name="connsiteY50" fmla="*/ 5748757 h 6858000"/>
                <a:gd name="connsiteX51" fmla="*/ 5317831 w 6091008"/>
                <a:gd name="connsiteY51" fmla="*/ 5827355 h 6858000"/>
                <a:gd name="connsiteX52" fmla="*/ 5288208 w 6091008"/>
                <a:gd name="connsiteY52" fmla="*/ 5865932 h 6858000"/>
                <a:gd name="connsiteX53" fmla="*/ 5273251 w 6091008"/>
                <a:gd name="connsiteY53" fmla="*/ 5885035 h 6858000"/>
                <a:gd name="connsiteX54" fmla="*/ 5256656 w 6091008"/>
                <a:gd name="connsiteY54" fmla="*/ 5902520 h 6858000"/>
                <a:gd name="connsiteX55" fmla="*/ 5189858 w 6091008"/>
                <a:gd name="connsiteY55" fmla="*/ 5971616 h 6858000"/>
                <a:gd name="connsiteX56" fmla="*/ 5156287 w 6091008"/>
                <a:gd name="connsiteY56" fmla="*/ 6005600 h 6858000"/>
                <a:gd name="connsiteX57" fmla="*/ 5121598 w 6091008"/>
                <a:gd name="connsiteY57" fmla="*/ 6037962 h 6858000"/>
                <a:gd name="connsiteX58" fmla="*/ 5051798 w 6091008"/>
                <a:gd name="connsiteY58" fmla="*/ 6101838 h 6858000"/>
                <a:gd name="connsiteX59" fmla="*/ 4463594 w 6091008"/>
                <a:gd name="connsiteY59" fmla="*/ 6532280 h 6858000"/>
                <a:gd name="connsiteX60" fmla="*/ 4388637 w 6091008"/>
                <a:gd name="connsiteY60" fmla="*/ 6579169 h 6858000"/>
                <a:gd name="connsiteX61" fmla="*/ 4312856 w 6091008"/>
                <a:gd name="connsiteY61" fmla="*/ 6623337 h 6858000"/>
                <a:gd name="connsiteX62" fmla="*/ 4237558 w 6091008"/>
                <a:gd name="connsiteY62" fmla="*/ 6667632 h 6858000"/>
                <a:gd name="connsiteX63" fmla="*/ 4161774 w 6091008"/>
                <a:gd name="connsiteY63" fmla="*/ 6709883 h 6858000"/>
                <a:gd name="connsiteX64" fmla="*/ 4010448 w 6091008"/>
                <a:gd name="connsiteY64" fmla="*/ 6792981 h 6858000"/>
                <a:gd name="connsiteX65" fmla="*/ 3935163 w 6091008"/>
                <a:gd name="connsiteY65" fmla="*/ 6834338 h 6858000"/>
                <a:gd name="connsiteX66" fmla="*/ 3892887 w 6091008"/>
                <a:gd name="connsiteY66" fmla="*/ 6858000 h 6858000"/>
                <a:gd name="connsiteX67" fmla="*/ 2743942 w 6091008"/>
                <a:gd name="connsiteY67" fmla="*/ 6858000 h 6858000"/>
                <a:gd name="connsiteX68" fmla="*/ 2852577 w 6091008"/>
                <a:gd name="connsiteY68" fmla="*/ 6838910 h 6858000"/>
                <a:gd name="connsiteX69" fmla="*/ 3143255 w 6091008"/>
                <a:gd name="connsiteY69" fmla="*/ 6759775 h 6858000"/>
                <a:gd name="connsiteX70" fmla="*/ 3430899 w 6091008"/>
                <a:gd name="connsiteY70" fmla="*/ 6650056 h 6858000"/>
                <a:gd name="connsiteX71" fmla="*/ 3713289 w 6091008"/>
                <a:gd name="connsiteY71" fmla="*/ 6514054 h 6858000"/>
                <a:gd name="connsiteX72" fmla="*/ 3981228 w 6091008"/>
                <a:gd name="connsiteY72" fmla="*/ 6334878 h 6858000"/>
                <a:gd name="connsiteX73" fmla="*/ 4107885 w 6091008"/>
                <a:gd name="connsiteY73" fmla="*/ 6233689 h 6858000"/>
                <a:gd name="connsiteX74" fmla="*/ 4169795 w 6091008"/>
                <a:gd name="connsiteY74" fmla="*/ 6181389 h 6858000"/>
                <a:gd name="connsiteX75" fmla="*/ 4229189 w 6091008"/>
                <a:gd name="connsiteY75" fmla="*/ 6125914 h 6858000"/>
                <a:gd name="connsiteX76" fmla="*/ 4652064 w 6091008"/>
                <a:gd name="connsiteY76" fmla="*/ 5641457 h 6858000"/>
                <a:gd name="connsiteX77" fmla="*/ 4697555 w 6091008"/>
                <a:gd name="connsiteY77" fmla="*/ 5576516 h 6858000"/>
                <a:gd name="connsiteX78" fmla="*/ 4720492 w 6091008"/>
                <a:gd name="connsiteY78" fmla="*/ 5544537 h 6858000"/>
                <a:gd name="connsiteX79" fmla="*/ 4741922 w 6091008"/>
                <a:gd name="connsiteY79" fmla="*/ 5511420 h 6858000"/>
                <a:gd name="connsiteX80" fmla="*/ 4784179 w 6091008"/>
                <a:gd name="connsiteY80" fmla="*/ 5445022 h 6858000"/>
                <a:gd name="connsiteX81" fmla="*/ 4794796 w 6091008"/>
                <a:gd name="connsiteY81" fmla="*/ 5428584 h 6858000"/>
                <a:gd name="connsiteX82" fmla="*/ 4807173 w 6091008"/>
                <a:gd name="connsiteY82" fmla="*/ 5413795 h 6858000"/>
                <a:gd name="connsiteX83" fmla="*/ 4830010 w 6091008"/>
                <a:gd name="connsiteY83" fmla="*/ 5382674 h 6858000"/>
                <a:gd name="connsiteX84" fmla="*/ 4874298 w 6091008"/>
                <a:gd name="connsiteY84" fmla="*/ 5319323 h 6858000"/>
                <a:gd name="connsiteX85" fmla="*/ 4896484 w 6091008"/>
                <a:gd name="connsiteY85" fmla="*/ 5287734 h 6858000"/>
                <a:gd name="connsiteX86" fmla="*/ 4918019 w 6091008"/>
                <a:gd name="connsiteY86" fmla="*/ 5255673 h 6858000"/>
                <a:gd name="connsiteX87" fmla="*/ 4999238 w 6091008"/>
                <a:gd name="connsiteY87" fmla="*/ 5124058 h 6858000"/>
                <a:gd name="connsiteX88" fmla="*/ 5251271 w 6091008"/>
                <a:gd name="connsiteY88" fmla="*/ 4554965 h 6858000"/>
                <a:gd name="connsiteX89" fmla="*/ 5276136 w 6091008"/>
                <a:gd name="connsiteY89" fmla="*/ 4480521 h 6858000"/>
                <a:gd name="connsiteX90" fmla="*/ 5297442 w 6091008"/>
                <a:gd name="connsiteY90" fmla="*/ 4404389 h 6858000"/>
                <a:gd name="connsiteX91" fmla="*/ 5318953 w 6091008"/>
                <a:gd name="connsiteY91" fmla="*/ 4328458 h 6858000"/>
                <a:gd name="connsiteX92" fmla="*/ 5328684 w 6091008"/>
                <a:gd name="connsiteY92" fmla="*/ 4291175 h 6858000"/>
                <a:gd name="connsiteX93" fmla="*/ 5337470 w 6091008"/>
                <a:gd name="connsiteY93" fmla="*/ 4254522 h 6858000"/>
                <a:gd name="connsiteX94" fmla="*/ 5353277 w 6091008"/>
                <a:gd name="connsiteY94" fmla="*/ 4181038 h 6858000"/>
                <a:gd name="connsiteX95" fmla="*/ 5366762 w 6091008"/>
                <a:gd name="connsiteY95" fmla="*/ 4107520 h 6858000"/>
                <a:gd name="connsiteX96" fmla="*/ 5373105 w 6091008"/>
                <a:gd name="connsiteY96" fmla="*/ 4070802 h 6858000"/>
                <a:gd name="connsiteX97" fmla="*/ 5378288 w 6091008"/>
                <a:gd name="connsiteY97" fmla="*/ 4034066 h 6858000"/>
                <a:gd name="connsiteX98" fmla="*/ 5383471 w 6091008"/>
                <a:gd name="connsiteY98" fmla="*/ 3997331 h 6858000"/>
                <a:gd name="connsiteX99" fmla="*/ 5387373 w 6091008"/>
                <a:gd name="connsiteY99" fmla="*/ 3960547 h 6858000"/>
                <a:gd name="connsiteX100" fmla="*/ 5375699 w 6091008"/>
                <a:gd name="connsiteY100" fmla="*/ 3369810 h 6858000"/>
                <a:gd name="connsiteX101" fmla="*/ 5225695 w 6091008"/>
                <a:gd name="connsiteY101" fmla="*/ 2777923 h 6858000"/>
                <a:gd name="connsiteX102" fmla="*/ 4989893 w 6091008"/>
                <a:gd name="connsiteY102" fmla="*/ 2181595 h 6858000"/>
                <a:gd name="connsiteX103" fmla="*/ 4856777 w 6091008"/>
                <a:gd name="connsiteY103" fmla="*/ 1872581 h 6858000"/>
                <a:gd name="connsiteX104" fmla="*/ 4729367 w 6091008"/>
                <a:gd name="connsiteY104" fmla="*/ 1547581 h 6858000"/>
                <a:gd name="connsiteX105" fmla="*/ 4510575 w 6091008"/>
                <a:gd name="connsiteY105" fmla="*/ 917244 h 6858000"/>
                <a:gd name="connsiteX106" fmla="*/ 4387446 w 6091008"/>
                <a:gd name="connsiteY106" fmla="*/ 626512 h 6858000"/>
                <a:gd name="connsiteX107" fmla="*/ 4227716 w 6091008"/>
                <a:gd name="connsiteY107" fmla="*/ 368510 h 6858000"/>
                <a:gd name="connsiteX108" fmla="*/ 4017774 w 6091008"/>
                <a:gd name="connsiteY108" fmla="*/ 161674 h 6858000"/>
                <a:gd name="connsiteX109" fmla="*/ 3761542 w 6091008"/>
                <a:gd name="connsiteY109" fmla="*/ 19860 h 6858000"/>
                <a:gd name="connsiteX110" fmla="*/ 3727185 w 6091008"/>
                <a:gd name="connsiteY110" fmla="*/ 6533 h 6858000"/>
                <a:gd name="connsiteX111" fmla="*/ 1325680 w 6091008"/>
                <a:gd name="connsiteY111" fmla="*/ 0 h 6858000"/>
                <a:gd name="connsiteX112" fmla="*/ 2347354 w 6091008"/>
                <a:gd name="connsiteY112" fmla="*/ 0 h 6858000"/>
                <a:gd name="connsiteX113" fmla="*/ 2262734 w 6091008"/>
                <a:gd name="connsiteY113" fmla="*/ 20581 h 6858000"/>
                <a:gd name="connsiteX114" fmla="*/ 1969830 w 6091008"/>
                <a:gd name="connsiteY114" fmla="*/ 118108 h 6858000"/>
                <a:gd name="connsiteX115" fmla="*/ 1897367 w 6091008"/>
                <a:gd name="connsiteY115" fmla="*/ 145059 h 6858000"/>
                <a:gd name="connsiteX116" fmla="*/ 1825860 w 6091008"/>
                <a:gd name="connsiteY116" fmla="*/ 175210 h 6858000"/>
                <a:gd name="connsiteX117" fmla="*/ 1754258 w 6091008"/>
                <a:gd name="connsiteY117" fmla="*/ 204746 h 6858000"/>
                <a:gd name="connsiteX118" fmla="*/ 1683442 w 6091008"/>
                <a:gd name="connsiteY118" fmla="*/ 237143 h 6858000"/>
                <a:gd name="connsiteX119" fmla="*/ 1612330 w 6091008"/>
                <a:gd name="connsiteY119" fmla="*/ 268724 h 6858000"/>
                <a:gd name="connsiteX120" fmla="*/ 1542244 w 6091008"/>
                <a:gd name="connsiteY120" fmla="*/ 303229 h 6858000"/>
                <a:gd name="connsiteX121" fmla="*/ 1471990 w 6091008"/>
                <a:gd name="connsiteY121" fmla="*/ 337395 h 6858000"/>
                <a:gd name="connsiteX122" fmla="*/ 1402813 w 6091008"/>
                <a:gd name="connsiteY122" fmla="*/ 374794 h 6858000"/>
                <a:gd name="connsiteX123" fmla="*/ 1333886 w 6091008"/>
                <a:gd name="connsiteY123" fmla="*/ 412702 h 6858000"/>
                <a:gd name="connsiteX124" fmla="*/ 1266278 w 6091008"/>
                <a:gd name="connsiteY124" fmla="*/ 453907 h 6858000"/>
                <a:gd name="connsiteX125" fmla="*/ 1199136 w 6091008"/>
                <a:gd name="connsiteY125" fmla="*/ 496266 h 6858000"/>
                <a:gd name="connsiteX126" fmla="*/ 1182302 w 6091008"/>
                <a:gd name="connsiteY126" fmla="*/ 506917 h 6858000"/>
                <a:gd name="connsiteX127" fmla="*/ 1166009 w 6091008"/>
                <a:gd name="connsiteY127" fmla="*/ 518449 h 6858000"/>
                <a:gd name="connsiteX128" fmla="*/ 1133302 w 6091008"/>
                <a:gd name="connsiteY128" fmla="*/ 541479 h 6858000"/>
                <a:gd name="connsiteX129" fmla="*/ 1067923 w 6091008"/>
                <a:gd name="connsiteY129" fmla="*/ 587403 h 6858000"/>
                <a:gd name="connsiteX130" fmla="*/ 1051509 w 6091008"/>
                <a:gd name="connsiteY130" fmla="*/ 598902 h 6858000"/>
                <a:gd name="connsiteX131" fmla="*/ 1035673 w 6091008"/>
                <a:gd name="connsiteY131" fmla="*/ 611145 h 6858000"/>
                <a:gd name="connsiteX132" fmla="*/ 1003878 w 6091008"/>
                <a:gd name="connsiteY132" fmla="*/ 635598 h 6858000"/>
                <a:gd name="connsiteX133" fmla="*/ 877673 w 6091008"/>
                <a:gd name="connsiteY133" fmla="*/ 735582 h 6858000"/>
                <a:gd name="connsiteX134" fmla="*/ 417533 w 6091008"/>
                <a:gd name="connsiteY134" fmla="*/ 1198720 h 6858000"/>
                <a:gd name="connsiteX135" fmla="*/ 54935 w 6091008"/>
                <a:gd name="connsiteY135" fmla="*/ 1756293 h 6858000"/>
                <a:gd name="connsiteX136" fmla="*/ 17844 w 6091008"/>
                <a:gd name="connsiteY136" fmla="*/ 1831433 h 6858000"/>
                <a:gd name="connsiteX137" fmla="*/ 0 w 6091008"/>
                <a:gd name="connsiteY137" fmla="*/ 1869131 h 6858000"/>
                <a:gd name="connsiteX138" fmla="*/ 0 w 6091008"/>
                <a:gd name="connsiteY138" fmla="*/ 1198550 h 6858000"/>
                <a:gd name="connsiteX139" fmla="*/ 185957 w 6091008"/>
                <a:gd name="connsiteY139" fmla="*/ 961506 h 6858000"/>
                <a:gd name="connsiteX140" fmla="*/ 689746 w 6091008"/>
                <a:gd name="connsiteY140" fmla="*/ 447064 h 6858000"/>
                <a:gd name="connsiteX141" fmla="*/ 827126 w 6091008"/>
                <a:gd name="connsiteY141" fmla="*/ 333881 h 6858000"/>
                <a:gd name="connsiteX142" fmla="*/ 968997 w 6091008"/>
                <a:gd name="connsiteY142" fmla="*/ 228085 h 6858000"/>
                <a:gd name="connsiteX143" fmla="*/ 1004883 w 6091008"/>
                <a:gd name="connsiteY143" fmla="*/ 202373 h 6858000"/>
                <a:gd name="connsiteX144" fmla="*/ 1022826 w 6091008"/>
                <a:gd name="connsiteY144" fmla="*/ 189517 h 6858000"/>
                <a:gd name="connsiteX145" fmla="*/ 1041187 w 6091008"/>
                <a:gd name="connsiteY145" fmla="*/ 177509 h 6858000"/>
                <a:gd name="connsiteX146" fmla="*/ 1114760 w 6091008"/>
                <a:gd name="connsiteY146" fmla="*/ 129512 h 6858000"/>
                <a:gd name="connsiteX147" fmla="*/ 1188498 w 6091008"/>
                <a:gd name="connsiteY147" fmla="*/ 81854 h 6858000"/>
                <a:gd name="connsiteX148" fmla="*/ 1263461 w 6091008"/>
                <a:gd name="connsiteY148" fmla="*/ 3688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</a:cxnLst>
              <a:rect l="l" t="t" r="r" b="b"/>
              <a:pathLst>
                <a:path w="6091008" h="6858000">
                  <a:moveTo>
                    <a:pt x="0" y="5476844"/>
                  </a:moveTo>
                  <a:lnTo>
                    <a:pt x="15220" y="5501668"/>
                  </a:lnTo>
                  <a:cubicBezTo>
                    <a:pt x="69097" y="5585141"/>
                    <a:pt x="130925" y="5654403"/>
                    <a:pt x="198940" y="5717964"/>
                  </a:cubicBezTo>
                  <a:lnTo>
                    <a:pt x="251499" y="5763842"/>
                  </a:lnTo>
                  <a:lnTo>
                    <a:pt x="308460" y="5806337"/>
                  </a:lnTo>
                  <a:cubicBezTo>
                    <a:pt x="326685" y="5820934"/>
                    <a:pt x="348384" y="5833667"/>
                    <a:pt x="368305" y="5847248"/>
                  </a:cubicBezTo>
                  <a:cubicBezTo>
                    <a:pt x="388782" y="5860683"/>
                    <a:pt x="408424" y="5874336"/>
                    <a:pt x="430451" y="5887305"/>
                  </a:cubicBezTo>
                  <a:cubicBezTo>
                    <a:pt x="601703" y="5991186"/>
                    <a:pt x="792871" y="6091279"/>
                    <a:pt x="975811" y="6205653"/>
                  </a:cubicBezTo>
                  <a:cubicBezTo>
                    <a:pt x="1159565" y="6318920"/>
                    <a:pt x="1337666" y="6443625"/>
                    <a:pt x="1510250" y="6575390"/>
                  </a:cubicBezTo>
                  <a:cubicBezTo>
                    <a:pt x="1658997" y="6690317"/>
                    <a:pt x="1824862" y="6774210"/>
                    <a:pt x="2002437" y="6825029"/>
                  </a:cubicBezTo>
                  <a:cubicBezTo>
                    <a:pt x="2046812" y="6837803"/>
                    <a:pt x="2091936" y="6848385"/>
                    <a:pt x="2137670" y="6856874"/>
                  </a:cubicBezTo>
                  <a:lnTo>
                    <a:pt x="2145778" y="6858000"/>
                  </a:lnTo>
                  <a:lnTo>
                    <a:pt x="1098858" y="6858000"/>
                  </a:lnTo>
                  <a:lnTo>
                    <a:pt x="1004166" y="6786858"/>
                  </a:lnTo>
                  <a:cubicBezTo>
                    <a:pt x="920997" y="6725805"/>
                    <a:pt x="837118" y="6666016"/>
                    <a:pt x="751974" y="6608169"/>
                  </a:cubicBezTo>
                  <a:lnTo>
                    <a:pt x="623305" y="6522172"/>
                  </a:lnTo>
                  <a:lnTo>
                    <a:pt x="492346" y="6437477"/>
                  </a:lnTo>
                  <a:lnTo>
                    <a:pt x="358536" y="6352312"/>
                  </a:lnTo>
                  <a:lnTo>
                    <a:pt x="290710" y="6308820"/>
                  </a:lnTo>
                  <a:lnTo>
                    <a:pt x="221792" y="6263122"/>
                  </a:lnTo>
                  <a:cubicBezTo>
                    <a:pt x="198889" y="6248595"/>
                    <a:pt x="175526" y="6231442"/>
                    <a:pt x="152460" y="6215106"/>
                  </a:cubicBezTo>
                  <a:cubicBezTo>
                    <a:pt x="129301" y="6198154"/>
                    <a:pt x="105988" y="6183223"/>
                    <a:pt x="83055" y="6163978"/>
                  </a:cubicBezTo>
                  <a:lnTo>
                    <a:pt x="14161" y="6109014"/>
                  </a:lnTo>
                  <a:lnTo>
                    <a:pt x="0" y="6096195"/>
                  </a:lnTo>
                  <a:close/>
                  <a:moveTo>
                    <a:pt x="3707444" y="0"/>
                  </a:moveTo>
                  <a:lnTo>
                    <a:pt x="4265528" y="0"/>
                  </a:lnTo>
                  <a:lnTo>
                    <a:pt x="4291472" y="15596"/>
                  </a:lnTo>
                  <a:cubicBezTo>
                    <a:pt x="4339292" y="47637"/>
                    <a:pt x="4385917" y="82210"/>
                    <a:pt x="4431124" y="119052"/>
                  </a:cubicBezTo>
                  <a:cubicBezTo>
                    <a:pt x="4612085" y="266897"/>
                    <a:pt x="4766658" y="451392"/>
                    <a:pt x="4899570" y="643769"/>
                  </a:cubicBezTo>
                  <a:cubicBezTo>
                    <a:pt x="5032421" y="836866"/>
                    <a:pt x="5144168" y="1037706"/>
                    <a:pt x="5247925" y="1232134"/>
                  </a:cubicBezTo>
                  <a:cubicBezTo>
                    <a:pt x="5299886" y="1329516"/>
                    <a:pt x="5349860" y="1425631"/>
                    <a:pt x="5401234" y="1518442"/>
                  </a:cubicBezTo>
                  <a:lnTo>
                    <a:pt x="5480921" y="1662114"/>
                  </a:lnTo>
                  <a:cubicBezTo>
                    <a:pt x="5508162" y="1711659"/>
                    <a:pt x="5535098" y="1761858"/>
                    <a:pt x="5561804" y="1812436"/>
                  </a:cubicBezTo>
                  <a:cubicBezTo>
                    <a:pt x="5668394" y="2015131"/>
                    <a:pt x="5769309" y="2228374"/>
                    <a:pt x="5855037" y="2457716"/>
                  </a:cubicBezTo>
                  <a:cubicBezTo>
                    <a:pt x="5940757" y="2686612"/>
                    <a:pt x="6011031" y="2932566"/>
                    <a:pt x="6052254" y="3193699"/>
                  </a:cubicBezTo>
                  <a:cubicBezTo>
                    <a:pt x="6093625" y="3454283"/>
                    <a:pt x="6103924" y="3730828"/>
                    <a:pt x="6073151" y="4004612"/>
                  </a:cubicBezTo>
                  <a:lnTo>
                    <a:pt x="6067309" y="4055890"/>
                  </a:lnTo>
                  <a:cubicBezTo>
                    <a:pt x="6065066" y="4072953"/>
                    <a:pt x="6062462" y="4089919"/>
                    <a:pt x="6059979" y="4106917"/>
                  </a:cubicBezTo>
                  <a:lnTo>
                    <a:pt x="6052371" y="4158016"/>
                  </a:lnTo>
                  <a:cubicBezTo>
                    <a:pt x="6049766" y="4174982"/>
                    <a:pt x="6046401" y="4191890"/>
                    <a:pt x="6043434" y="4208759"/>
                  </a:cubicBezTo>
                  <a:cubicBezTo>
                    <a:pt x="6037102" y="4242536"/>
                    <a:pt x="6031011" y="4276380"/>
                    <a:pt x="6023229" y="4309769"/>
                  </a:cubicBezTo>
                  <a:cubicBezTo>
                    <a:pt x="6015690" y="4343223"/>
                    <a:pt x="6008874" y="4376870"/>
                    <a:pt x="5999922" y="4409799"/>
                  </a:cubicBezTo>
                  <a:lnTo>
                    <a:pt x="5987157" y="4459369"/>
                  </a:lnTo>
                  <a:cubicBezTo>
                    <a:pt x="5982945" y="4476053"/>
                    <a:pt x="5978687" y="4492427"/>
                    <a:pt x="5973731" y="4508027"/>
                  </a:cubicBezTo>
                  <a:lnTo>
                    <a:pt x="5944653" y="4602538"/>
                  </a:lnTo>
                  <a:lnTo>
                    <a:pt x="5915334" y="4696982"/>
                  </a:lnTo>
                  <a:cubicBezTo>
                    <a:pt x="5905346" y="4728457"/>
                    <a:pt x="5892944" y="4759283"/>
                    <a:pt x="5881786" y="4790295"/>
                  </a:cubicBezTo>
                  <a:cubicBezTo>
                    <a:pt x="5791737" y="5038923"/>
                    <a:pt x="5677271" y="5280123"/>
                    <a:pt x="5539609" y="5504511"/>
                  </a:cubicBezTo>
                  <a:lnTo>
                    <a:pt x="5432400" y="5669348"/>
                  </a:lnTo>
                  <a:cubicBezTo>
                    <a:pt x="5423763" y="5683225"/>
                    <a:pt x="5413823" y="5696165"/>
                    <a:pt x="5404330" y="5709372"/>
                  </a:cubicBezTo>
                  <a:lnTo>
                    <a:pt x="5375525" y="5748757"/>
                  </a:lnTo>
                  <a:lnTo>
                    <a:pt x="5317831" y="5827355"/>
                  </a:lnTo>
                  <a:cubicBezTo>
                    <a:pt x="5308217" y="5840529"/>
                    <a:pt x="5298639" y="5853567"/>
                    <a:pt x="5288208" y="5865932"/>
                  </a:cubicBezTo>
                  <a:cubicBezTo>
                    <a:pt x="5283153" y="5872232"/>
                    <a:pt x="5278509" y="5878936"/>
                    <a:pt x="5273251" y="5885035"/>
                  </a:cubicBezTo>
                  <a:cubicBezTo>
                    <a:pt x="5267908" y="5890963"/>
                    <a:pt x="5262120" y="5896624"/>
                    <a:pt x="5256656" y="5902520"/>
                  </a:cubicBezTo>
                  <a:lnTo>
                    <a:pt x="5189858" y="5971616"/>
                  </a:lnTo>
                  <a:cubicBezTo>
                    <a:pt x="5178681" y="5982899"/>
                    <a:pt x="5167959" y="5994892"/>
                    <a:pt x="5156287" y="6005600"/>
                  </a:cubicBezTo>
                  <a:lnTo>
                    <a:pt x="5121598" y="6037962"/>
                  </a:lnTo>
                  <a:lnTo>
                    <a:pt x="5051798" y="6101838"/>
                  </a:lnTo>
                  <a:cubicBezTo>
                    <a:pt x="4864110" y="6268956"/>
                    <a:pt x="4663874" y="6407541"/>
                    <a:pt x="4463594" y="6532280"/>
                  </a:cubicBezTo>
                  <a:cubicBezTo>
                    <a:pt x="4438472" y="6547774"/>
                    <a:pt x="4413434" y="6563439"/>
                    <a:pt x="4388637" y="6579169"/>
                  </a:cubicBezTo>
                  <a:lnTo>
                    <a:pt x="4312856" y="6623337"/>
                  </a:lnTo>
                  <a:lnTo>
                    <a:pt x="4237558" y="6667632"/>
                  </a:lnTo>
                  <a:cubicBezTo>
                    <a:pt x="4212548" y="6682715"/>
                    <a:pt x="4186842" y="6695553"/>
                    <a:pt x="4161774" y="6709883"/>
                  </a:cubicBezTo>
                  <a:cubicBezTo>
                    <a:pt x="4111167" y="6737392"/>
                    <a:pt x="4061123" y="6766670"/>
                    <a:pt x="4010448" y="6792981"/>
                  </a:cubicBezTo>
                  <a:cubicBezTo>
                    <a:pt x="3985322" y="6806562"/>
                    <a:pt x="3960037" y="6820248"/>
                    <a:pt x="3935163" y="6834338"/>
                  </a:cubicBezTo>
                  <a:lnTo>
                    <a:pt x="3892887" y="6858000"/>
                  </a:lnTo>
                  <a:lnTo>
                    <a:pt x="2743942" y="6858000"/>
                  </a:lnTo>
                  <a:lnTo>
                    <a:pt x="2852577" y="6838910"/>
                  </a:lnTo>
                  <a:cubicBezTo>
                    <a:pt x="2949686" y="6818527"/>
                    <a:pt x="3046805" y="6791706"/>
                    <a:pt x="3143255" y="6759775"/>
                  </a:cubicBezTo>
                  <a:cubicBezTo>
                    <a:pt x="3239807" y="6727945"/>
                    <a:pt x="3335416" y="6689975"/>
                    <a:pt x="3430899" y="6650056"/>
                  </a:cubicBezTo>
                  <a:cubicBezTo>
                    <a:pt x="3526299" y="6609969"/>
                    <a:pt x="3621242" y="6565786"/>
                    <a:pt x="3713289" y="6514054"/>
                  </a:cubicBezTo>
                  <a:cubicBezTo>
                    <a:pt x="3805137" y="6460650"/>
                    <a:pt x="3895762" y="6401178"/>
                    <a:pt x="3981228" y="6334878"/>
                  </a:cubicBezTo>
                  <a:cubicBezTo>
                    <a:pt x="4024934" y="6303166"/>
                    <a:pt x="4066572" y="6268544"/>
                    <a:pt x="4107885" y="6233689"/>
                  </a:cubicBezTo>
                  <a:cubicBezTo>
                    <a:pt x="4128602" y="6216277"/>
                    <a:pt x="4149365" y="6199173"/>
                    <a:pt x="4169795" y="6181389"/>
                  </a:cubicBezTo>
                  <a:cubicBezTo>
                    <a:pt x="4189729" y="6163032"/>
                    <a:pt x="4209542" y="6144643"/>
                    <a:pt x="4229189" y="6125914"/>
                  </a:cubicBezTo>
                  <a:cubicBezTo>
                    <a:pt x="4387326" y="5978255"/>
                    <a:pt x="4528049" y="5812977"/>
                    <a:pt x="4652064" y="5641457"/>
                  </a:cubicBezTo>
                  <a:lnTo>
                    <a:pt x="4697555" y="5576516"/>
                  </a:lnTo>
                  <a:lnTo>
                    <a:pt x="4720492" y="5544537"/>
                  </a:lnTo>
                  <a:cubicBezTo>
                    <a:pt x="4728246" y="5533956"/>
                    <a:pt x="4734819" y="5522469"/>
                    <a:pt x="4741922" y="5511420"/>
                  </a:cubicBezTo>
                  <a:lnTo>
                    <a:pt x="4784179" y="5445022"/>
                  </a:lnTo>
                  <a:cubicBezTo>
                    <a:pt x="4787730" y="5439497"/>
                    <a:pt x="4791161" y="5433940"/>
                    <a:pt x="4794796" y="5428584"/>
                  </a:cubicBezTo>
                  <a:cubicBezTo>
                    <a:pt x="4798637" y="5423432"/>
                    <a:pt x="4803091" y="5418884"/>
                    <a:pt x="4807173" y="5413795"/>
                  </a:cubicBezTo>
                  <a:cubicBezTo>
                    <a:pt x="4815384" y="5403926"/>
                    <a:pt x="4822656" y="5393214"/>
                    <a:pt x="4830010" y="5382674"/>
                  </a:cubicBezTo>
                  <a:lnTo>
                    <a:pt x="4874298" y="5319323"/>
                  </a:lnTo>
                  <a:lnTo>
                    <a:pt x="4896484" y="5287734"/>
                  </a:lnTo>
                  <a:cubicBezTo>
                    <a:pt x="4903839" y="5277191"/>
                    <a:pt x="4911520" y="5266885"/>
                    <a:pt x="4918019" y="5255673"/>
                  </a:cubicBezTo>
                  <a:lnTo>
                    <a:pt x="4999238" y="5124058"/>
                  </a:lnTo>
                  <a:cubicBezTo>
                    <a:pt x="5102559" y="4945225"/>
                    <a:pt x="5185787" y="4753943"/>
                    <a:pt x="5251271" y="4554965"/>
                  </a:cubicBezTo>
                  <a:cubicBezTo>
                    <a:pt x="5259371" y="4530051"/>
                    <a:pt x="5268846" y="4505799"/>
                    <a:pt x="5276136" y="4480521"/>
                  </a:cubicBezTo>
                  <a:lnTo>
                    <a:pt x="5297442" y="4404389"/>
                  </a:lnTo>
                  <a:lnTo>
                    <a:pt x="5318953" y="4328458"/>
                  </a:lnTo>
                  <a:cubicBezTo>
                    <a:pt x="5322895" y="4315679"/>
                    <a:pt x="5325929" y="4303390"/>
                    <a:pt x="5328684" y="4291175"/>
                  </a:cubicBezTo>
                  <a:lnTo>
                    <a:pt x="5337470" y="4254522"/>
                  </a:lnTo>
                  <a:cubicBezTo>
                    <a:pt x="5343899" y="4230045"/>
                    <a:pt x="5348129" y="4205565"/>
                    <a:pt x="5353277" y="4181038"/>
                  </a:cubicBezTo>
                  <a:cubicBezTo>
                    <a:pt x="5358786" y="4156608"/>
                    <a:pt x="5362533" y="4132000"/>
                    <a:pt x="5366762" y="4107520"/>
                  </a:cubicBezTo>
                  <a:cubicBezTo>
                    <a:pt x="5368877" y="4095280"/>
                    <a:pt x="5371390" y="4083000"/>
                    <a:pt x="5373105" y="4070802"/>
                  </a:cubicBezTo>
                  <a:lnTo>
                    <a:pt x="5378288" y="4034066"/>
                  </a:lnTo>
                  <a:lnTo>
                    <a:pt x="5383471" y="3997331"/>
                  </a:lnTo>
                  <a:lnTo>
                    <a:pt x="5387373" y="3960547"/>
                  </a:lnTo>
                  <a:cubicBezTo>
                    <a:pt x="5408513" y="3764258"/>
                    <a:pt x="5404752" y="3567184"/>
                    <a:pt x="5375699" y="3369810"/>
                  </a:cubicBezTo>
                  <a:cubicBezTo>
                    <a:pt x="5347044" y="3172396"/>
                    <a:pt x="5293473" y="2975222"/>
                    <a:pt x="5225695" y="2777923"/>
                  </a:cubicBezTo>
                  <a:cubicBezTo>
                    <a:pt x="5157675" y="2580560"/>
                    <a:pt x="5075729" y="2382997"/>
                    <a:pt x="4989893" y="2181595"/>
                  </a:cubicBezTo>
                  <a:lnTo>
                    <a:pt x="4856777" y="1872581"/>
                  </a:lnTo>
                  <a:cubicBezTo>
                    <a:pt x="4811108" y="1763784"/>
                    <a:pt x="4768691" y="1655416"/>
                    <a:pt x="4729367" y="1547581"/>
                  </a:cubicBezTo>
                  <a:cubicBezTo>
                    <a:pt x="4650320" y="1331954"/>
                    <a:pt x="4585048" y="1118545"/>
                    <a:pt x="4510575" y="917244"/>
                  </a:cubicBezTo>
                  <a:cubicBezTo>
                    <a:pt x="4473339" y="816594"/>
                    <a:pt x="4433491" y="718925"/>
                    <a:pt x="4387446" y="626512"/>
                  </a:cubicBezTo>
                  <a:cubicBezTo>
                    <a:pt x="4341559" y="533993"/>
                    <a:pt x="4289352" y="446701"/>
                    <a:pt x="4227716" y="368510"/>
                  </a:cubicBezTo>
                  <a:cubicBezTo>
                    <a:pt x="4166554" y="290006"/>
                    <a:pt x="4096194" y="220222"/>
                    <a:pt x="4017774" y="161674"/>
                  </a:cubicBezTo>
                  <a:cubicBezTo>
                    <a:pt x="3939391" y="102989"/>
                    <a:pt x="3853034" y="55709"/>
                    <a:pt x="3761542" y="19860"/>
                  </a:cubicBezTo>
                  <a:lnTo>
                    <a:pt x="3727185" y="6533"/>
                  </a:lnTo>
                  <a:close/>
                  <a:moveTo>
                    <a:pt x="1325680" y="0"/>
                  </a:moveTo>
                  <a:lnTo>
                    <a:pt x="2347354" y="0"/>
                  </a:lnTo>
                  <a:lnTo>
                    <a:pt x="2262734" y="20581"/>
                  </a:lnTo>
                  <a:cubicBezTo>
                    <a:pt x="2164073" y="49233"/>
                    <a:pt x="2066423" y="82020"/>
                    <a:pt x="1969830" y="118108"/>
                  </a:cubicBezTo>
                  <a:cubicBezTo>
                    <a:pt x="1945675" y="127092"/>
                    <a:pt x="1921391" y="135598"/>
                    <a:pt x="1897367" y="145059"/>
                  </a:cubicBezTo>
                  <a:cubicBezTo>
                    <a:pt x="1873522" y="155302"/>
                    <a:pt x="1849679" y="165546"/>
                    <a:pt x="1825860" y="175210"/>
                  </a:cubicBezTo>
                  <a:lnTo>
                    <a:pt x="1754258" y="204746"/>
                  </a:lnTo>
                  <a:lnTo>
                    <a:pt x="1683442" y="237143"/>
                  </a:lnTo>
                  <a:cubicBezTo>
                    <a:pt x="1659851" y="247896"/>
                    <a:pt x="1636127" y="258172"/>
                    <a:pt x="1612330" y="268724"/>
                  </a:cubicBezTo>
                  <a:lnTo>
                    <a:pt x="1542244" y="303229"/>
                  </a:lnTo>
                  <a:lnTo>
                    <a:pt x="1471990" y="337395"/>
                  </a:lnTo>
                  <a:cubicBezTo>
                    <a:pt x="1448660" y="349103"/>
                    <a:pt x="1425927" y="362441"/>
                    <a:pt x="1402813" y="374794"/>
                  </a:cubicBezTo>
                  <a:lnTo>
                    <a:pt x="1333886" y="412702"/>
                  </a:lnTo>
                  <a:cubicBezTo>
                    <a:pt x="1310940" y="425394"/>
                    <a:pt x="1288842" y="440228"/>
                    <a:pt x="1266278" y="453907"/>
                  </a:cubicBezTo>
                  <a:lnTo>
                    <a:pt x="1199136" y="496266"/>
                  </a:lnTo>
                  <a:lnTo>
                    <a:pt x="1182302" y="506917"/>
                  </a:lnTo>
                  <a:lnTo>
                    <a:pt x="1166009" y="518449"/>
                  </a:lnTo>
                  <a:lnTo>
                    <a:pt x="1133302" y="541479"/>
                  </a:lnTo>
                  <a:lnTo>
                    <a:pt x="1067923" y="587403"/>
                  </a:lnTo>
                  <a:lnTo>
                    <a:pt x="1051509" y="598902"/>
                  </a:lnTo>
                  <a:lnTo>
                    <a:pt x="1035673" y="611145"/>
                  </a:lnTo>
                  <a:lnTo>
                    <a:pt x="1003878" y="635598"/>
                  </a:lnTo>
                  <a:cubicBezTo>
                    <a:pt x="961473" y="668248"/>
                    <a:pt x="918407" y="699983"/>
                    <a:pt x="877673" y="735582"/>
                  </a:cubicBezTo>
                  <a:cubicBezTo>
                    <a:pt x="711850" y="872792"/>
                    <a:pt x="555901" y="1026776"/>
                    <a:pt x="417533" y="1198720"/>
                  </a:cubicBezTo>
                  <a:cubicBezTo>
                    <a:pt x="278999" y="1370325"/>
                    <a:pt x="156917" y="1557820"/>
                    <a:pt x="54935" y="1756293"/>
                  </a:cubicBezTo>
                  <a:lnTo>
                    <a:pt x="17844" y="1831433"/>
                  </a:lnTo>
                  <a:lnTo>
                    <a:pt x="0" y="1869131"/>
                  </a:lnTo>
                  <a:lnTo>
                    <a:pt x="0" y="1198550"/>
                  </a:lnTo>
                  <a:lnTo>
                    <a:pt x="185957" y="961506"/>
                  </a:lnTo>
                  <a:cubicBezTo>
                    <a:pt x="342426" y="776600"/>
                    <a:pt x="509755" y="602849"/>
                    <a:pt x="689746" y="447064"/>
                  </a:cubicBezTo>
                  <a:cubicBezTo>
                    <a:pt x="733932" y="406795"/>
                    <a:pt x="780859" y="370795"/>
                    <a:pt x="827126" y="333881"/>
                  </a:cubicBezTo>
                  <a:cubicBezTo>
                    <a:pt x="872886" y="295949"/>
                    <a:pt x="921195" y="262526"/>
                    <a:pt x="968997" y="228085"/>
                  </a:cubicBezTo>
                  <a:lnTo>
                    <a:pt x="1004883" y="202373"/>
                  </a:lnTo>
                  <a:lnTo>
                    <a:pt x="1022826" y="189517"/>
                  </a:lnTo>
                  <a:lnTo>
                    <a:pt x="1041187" y="177509"/>
                  </a:lnTo>
                  <a:lnTo>
                    <a:pt x="1114760" y="129512"/>
                  </a:lnTo>
                  <a:cubicBezTo>
                    <a:pt x="1139435" y="113750"/>
                    <a:pt x="1163439" y="96630"/>
                    <a:pt x="1188498" y="81854"/>
                  </a:cubicBezTo>
                  <a:lnTo>
                    <a:pt x="1263461" y="36880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01D44A9-1D51-461B-A228-06F6C500B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369"/>
              <a:ext cx="6055600" cy="6858000"/>
            </a:xfrm>
            <a:custGeom>
              <a:avLst/>
              <a:gdLst>
                <a:gd name="connsiteX0" fmla="*/ 0 w 6055600"/>
                <a:gd name="connsiteY0" fmla="*/ 5960220 h 6858000"/>
                <a:gd name="connsiteX1" fmla="*/ 36039 w 6055600"/>
                <a:gd name="connsiteY1" fmla="*/ 6002605 h 6858000"/>
                <a:gd name="connsiteX2" fmla="*/ 92950 w 6055600"/>
                <a:gd name="connsiteY2" fmla="*/ 6059050 h 6858000"/>
                <a:gd name="connsiteX3" fmla="*/ 153706 w 6055600"/>
                <a:gd name="connsiteY3" fmla="*/ 6111427 h 6858000"/>
                <a:gd name="connsiteX4" fmla="*/ 216806 w 6055600"/>
                <a:gd name="connsiteY4" fmla="*/ 6161603 h 6858000"/>
                <a:gd name="connsiteX5" fmla="*/ 281945 w 6055600"/>
                <a:gd name="connsiteY5" fmla="*/ 6209777 h 6858000"/>
                <a:gd name="connsiteX6" fmla="*/ 553337 w 6055600"/>
                <a:gd name="connsiteY6" fmla="*/ 6391500 h 6858000"/>
                <a:gd name="connsiteX7" fmla="*/ 690543 w 6055600"/>
                <a:gd name="connsiteY7" fmla="*/ 6481634 h 6858000"/>
                <a:gd name="connsiteX8" fmla="*/ 827127 w 6055600"/>
                <a:gd name="connsiteY8" fmla="*/ 6573159 h 6858000"/>
                <a:gd name="connsiteX9" fmla="*/ 1095915 w 6055600"/>
                <a:gd name="connsiteY9" fmla="*/ 6762202 h 6858000"/>
                <a:gd name="connsiteX10" fmla="*/ 1224853 w 6055600"/>
                <a:gd name="connsiteY10" fmla="*/ 6858000 h 6858000"/>
                <a:gd name="connsiteX11" fmla="*/ 1154072 w 6055600"/>
                <a:gd name="connsiteY11" fmla="*/ 6858000 h 6858000"/>
                <a:gd name="connsiteX12" fmla="*/ 1073489 w 6055600"/>
                <a:gd name="connsiteY12" fmla="*/ 6799140 h 6858000"/>
                <a:gd name="connsiteX13" fmla="*/ 800175 w 6055600"/>
                <a:gd name="connsiteY13" fmla="*/ 6620441 h 6858000"/>
                <a:gd name="connsiteX14" fmla="*/ 231518 w 6055600"/>
                <a:gd name="connsiteY14" fmla="*/ 6299323 h 6858000"/>
                <a:gd name="connsiteX15" fmla="*/ 160401 w 6055600"/>
                <a:gd name="connsiteY15" fmla="*/ 6256627 h 6858000"/>
                <a:gd name="connsiteX16" fmla="*/ 89697 w 6055600"/>
                <a:gd name="connsiteY16" fmla="*/ 6211916 h 6858000"/>
                <a:gd name="connsiteX17" fmla="*/ 20148 w 6055600"/>
                <a:gd name="connsiteY17" fmla="*/ 6163835 h 6858000"/>
                <a:gd name="connsiteX18" fmla="*/ 0 w 6055600"/>
                <a:gd name="connsiteY18" fmla="*/ 6147796 h 6858000"/>
                <a:gd name="connsiteX19" fmla="*/ 3748345 w 6055600"/>
                <a:gd name="connsiteY19" fmla="*/ 0 h 6858000"/>
                <a:gd name="connsiteX20" fmla="*/ 4277792 w 6055600"/>
                <a:gd name="connsiteY20" fmla="*/ 0 h 6858000"/>
                <a:gd name="connsiteX21" fmla="*/ 4339531 w 6055600"/>
                <a:gd name="connsiteY21" fmla="*/ 40262 h 6858000"/>
                <a:gd name="connsiteX22" fmla="*/ 4476306 w 6055600"/>
                <a:gd name="connsiteY22" fmla="*/ 153922 h 6858000"/>
                <a:gd name="connsiteX23" fmla="*/ 4713639 w 6055600"/>
                <a:gd name="connsiteY23" fmla="*/ 422076 h 6858000"/>
                <a:gd name="connsiteX24" fmla="*/ 4906991 w 6055600"/>
                <a:gd name="connsiteY24" fmla="*/ 723463 h 6858000"/>
                <a:gd name="connsiteX25" fmla="*/ 5070511 w 6055600"/>
                <a:gd name="connsiteY25" fmla="*/ 1037524 h 6858000"/>
                <a:gd name="connsiteX26" fmla="*/ 5219493 w 6055600"/>
                <a:gd name="connsiteY26" fmla="*/ 1352079 h 6858000"/>
                <a:gd name="connsiteX27" fmla="*/ 5367779 w 6055600"/>
                <a:gd name="connsiteY27" fmla="*/ 1658945 h 6858000"/>
                <a:gd name="connsiteX28" fmla="*/ 5446095 w 6055600"/>
                <a:gd name="connsiteY28" fmla="*/ 1811301 h 6858000"/>
                <a:gd name="connsiteX29" fmla="*/ 5525115 w 6055600"/>
                <a:gd name="connsiteY29" fmla="*/ 1967103 h 6858000"/>
                <a:gd name="connsiteX30" fmla="*/ 5816642 w 6055600"/>
                <a:gd name="connsiteY30" fmla="*/ 2618837 h 6858000"/>
                <a:gd name="connsiteX31" fmla="*/ 6015787 w 6055600"/>
                <a:gd name="connsiteY31" fmla="*/ 3339957 h 6858000"/>
                <a:gd name="connsiteX32" fmla="*/ 6054206 w 6055600"/>
                <a:gd name="connsiteY32" fmla="*/ 3727239 h 6858000"/>
                <a:gd name="connsiteX33" fmla="*/ 6039811 w 6055600"/>
                <a:gd name="connsiteY33" fmla="*/ 4122735 h 6858000"/>
                <a:gd name="connsiteX34" fmla="*/ 5971601 w 6055600"/>
                <a:gd name="connsiteY34" fmla="*/ 4514288 h 6858000"/>
                <a:gd name="connsiteX35" fmla="*/ 5946751 w 6055600"/>
                <a:gd name="connsiteY35" fmla="*/ 4609838 h 6858000"/>
                <a:gd name="connsiteX36" fmla="*/ 5919986 w 6055600"/>
                <a:gd name="connsiteY36" fmla="*/ 4703178 h 6858000"/>
                <a:gd name="connsiteX37" fmla="*/ 5890731 w 6055600"/>
                <a:gd name="connsiteY37" fmla="*/ 4795992 h 6858000"/>
                <a:gd name="connsiteX38" fmla="*/ 5859058 w 6055600"/>
                <a:gd name="connsiteY38" fmla="*/ 4888015 h 6858000"/>
                <a:gd name="connsiteX39" fmla="*/ 5525053 w 6055600"/>
                <a:gd name="connsiteY39" fmla="*/ 5588449 h 6858000"/>
                <a:gd name="connsiteX40" fmla="*/ 5058962 w 6055600"/>
                <a:gd name="connsiteY40" fmla="*/ 6189929 h 6858000"/>
                <a:gd name="connsiteX41" fmla="*/ 4787706 w 6055600"/>
                <a:gd name="connsiteY41" fmla="*/ 6442985 h 6858000"/>
                <a:gd name="connsiteX42" fmla="*/ 4498686 w 6055600"/>
                <a:gd name="connsiteY42" fmla="*/ 6663678 h 6858000"/>
                <a:gd name="connsiteX43" fmla="*/ 4197167 w 6055600"/>
                <a:gd name="connsiteY43" fmla="*/ 6854053 h 6858000"/>
                <a:gd name="connsiteX44" fmla="*/ 4189720 w 6055600"/>
                <a:gd name="connsiteY44" fmla="*/ 6858000 h 6858000"/>
                <a:gd name="connsiteX45" fmla="*/ 3651929 w 6055600"/>
                <a:gd name="connsiteY45" fmla="*/ 6858000 h 6858000"/>
                <a:gd name="connsiteX46" fmla="*/ 3789040 w 6055600"/>
                <a:gd name="connsiteY46" fmla="*/ 6778034 h 6858000"/>
                <a:gd name="connsiteX47" fmla="*/ 4335568 w 6055600"/>
                <a:gd name="connsiteY47" fmla="*/ 6382709 h 6858000"/>
                <a:gd name="connsiteX48" fmla="*/ 4586923 w 6055600"/>
                <a:gd name="connsiteY48" fmla="*/ 6158577 h 6858000"/>
                <a:gd name="connsiteX49" fmla="*/ 4819585 w 6055600"/>
                <a:gd name="connsiteY49" fmla="*/ 5915847 h 6858000"/>
                <a:gd name="connsiteX50" fmla="*/ 5214727 w 6055600"/>
                <a:gd name="connsiteY50" fmla="*/ 5371094 h 6858000"/>
                <a:gd name="connsiteX51" fmla="*/ 5495409 w 6055600"/>
                <a:gd name="connsiteY51" fmla="*/ 4752778 h 6858000"/>
                <a:gd name="connsiteX52" fmla="*/ 5522322 w 6055600"/>
                <a:gd name="connsiteY52" fmla="*/ 4671511 h 6858000"/>
                <a:gd name="connsiteX53" fmla="*/ 5547631 w 6055600"/>
                <a:gd name="connsiteY53" fmla="*/ 4589675 h 6858000"/>
                <a:gd name="connsiteX54" fmla="*/ 5570792 w 6055600"/>
                <a:gd name="connsiteY54" fmla="*/ 4506978 h 6858000"/>
                <a:gd name="connsiteX55" fmla="*/ 5591541 w 6055600"/>
                <a:gd name="connsiteY55" fmla="*/ 4425334 h 6858000"/>
                <a:gd name="connsiteX56" fmla="*/ 5649500 w 6055600"/>
                <a:gd name="connsiteY56" fmla="*/ 4097286 h 6858000"/>
                <a:gd name="connsiteX57" fmla="*/ 5637615 w 6055600"/>
                <a:gd name="connsiteY57" fmla="*/ 3437524 h 6858000"/>
                <a:gd name="connsiteX58" fmla="*/ 5475454 w 6055600"/>
                <a:gd name="connsiteY58" fmla="*/ 2791575 h 6858000"/>
                <a:gd name="connsiteX59" fmla="*/ 5217600 w 6055600"/>
                <a:gd name="connsiteY59" fmla="*/ 2164719 h 6858000"/>
                <a:gd name="connsiteX60" fmla="*/ 5144941 w 6055600"/>
                <a:gd name="connsiteY60" fmla="*/ 2009490 h 6858000"/>
                <a:gd name="connsiteX61" fmla="*/ 5070052 w 6055600"/>
                <a:gd name="connsiteY61" fmla="*/ 1851823 h 6858000"/>
                <a:gd name="connsiteX62" fmla="*/ 4926984 w 6055600"/>
                <a:gd name="connsiteY62" fmla="*/ 1529226 h 6858000"/>
                <a:gd name="connsiteX63" fmla="*/ 4790925 w 6055600"/>
                <a:gd name="connsiteY63" fmla="*/ 1209923 h 6858000"/>
                <a:gd name="connsiteX64" fmla="*/ 4650559 w 6055600"/>
                <a:gd name="connsiteY64" fmla="*/ 902490 h 6858000"/>
                <a:gd name="connsiteX65" fmla="*/ 4491930 w 6055600"/>
                <a:gd name="connsiteY65" fmla="*/ 616919 h 6858000"/>
                <a:gd name="connsiteX66" fmla="*/ 4302323 w 6055600"/>
                <a:gd name="connsiteY66" fmla="*/ 366083 h 6858000"/>
                <a:gd name="connsiteX67" fmla="*/ 4072203 w 6055600"/>
                <a:gd name="connsiteY67" fmla="*/ 164982 h 6858000"/>
                <a:gd name="connsiteX68" fmla="*/ 3803964 w 6055600"/>
                <a:gd name="connsiteY68" fmla="*/ 21052 h 6858000"/>
                <a:gd name="connsiteX69" fmla="*/ 3768314 w 6055600"/>
                <a:gd name="connsiteY69" fmla="*/ 6826 h 6858000"/>
                <a:gd name="connsiteX70" fmla="*/ 1589779 w 6055600"/>
                <a:gd name="connsiteY70" fmla="*/ 0 h 6858000"/>
                <a:gd name="connsiteX71" fmla="*/ 1918056 w 6055600"/>
                <a:gd name="connsiteY71" fmla="*/ 0 h 6858000"/>
                <a:gd name="connsiteX72" fmla="*/ 1764243 w 6055600"/>
                <a:gd name="connsiteY72" fmla="*/ 55145 h 6858000"/>
                <a:gd name="connsiteX73" fmla="*/ 1313330 w 6055600"/>
                <a:gd name="connsiteY73" fmla="*/ 274424 h 6858000"/>
                <a:gd name="connsiteX74" fmla="*/ 295673 w 6055600"/>
                <a:gd name="connsiteY74" fmla="*/ 1187630 h 6858000"/>
                <a:gd name="connsiteX75" fmla="*/ 96207 w 6055600"/>
                <a:gd name="connsiteY75" fmla="*/ 1474327 h 6858000"/>
                <a:gd name="connsiteX76" fmla="*/ 0 w 6055600"/>
                <a:gd name="connsiteY76" fmla="*/ 1641460 h 6858000"/>
                <a:gd name="connsiteX77" fmla="*/ 0 w 6055600"/>
                <a:gd name="connsiteY77" fmla="*/ 1224218 h 6858000"/>
                <a:gd name="connsiteX78" fmla="*/ 150937 w 6055600"/>
                <a:gd name="connsiteY78" fmla="*/ 1040975 h 6858000"/>
                <a:gd name="connsiteX79" fmla="*/ 1264907 w 6055600"/>
                <a:gd name="connsiteY79" fmla="*/ 158248 h 6858000"/>
                <a:gd name="connsiteX80" fmla="*/ 1575167 w 6055600"/>
                <a:gd name="connsiteY80" fmla="*/ 567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6055600" h="6858000">
                  <a:moveTo>
                    <a:pt x="0" y="5960220"/>
                  </a:moveTo>
                  <a:lnTo>
                    <a:pt x="36039" y="6002605"/>
                  </a:lnTo>
                  <a:cubicBezTo>
                    <a:pt x="54896" y="6021530"/>
                    <a:pt x="73635" y="6040425"/>
                    <a:pt x="92950" y="6059050"/>
                  </a:cubicBezTo>
                  <a:lnTo>
                    <a:pt x="153706" y="6111427"/>
                  </a:lnTo>
                  <a:cubicBezTo>
                    <a:pt x="173546" y="6129485"/>
                    <a:pt x="195722" y="6144912"/>
                    <a:pt x="216806" y="6161603"/>
                  </a:cubicBezTo>
                  <a:cubicBezTo>
                    <a:pt x="238229" y="6177961"/>
                    <a:pt x="259466" y="6194551"/>
                    <a:pt x="281945" y="6209777"/>
                  </a:cubicBezTo>
                  <a:cubicBezTo>
                    <a:pt x="369940" y="6272709"/>
                    <a:pt x="461791" y="6332004"/>
                    <a:pt x="553337" y="6391500"/>
                  </a:cubicBezTo>
                  <a:lnTo>
                    <a:pt x="690543" y="6481634"/>
                  </a:lnTo>
                  <a:lnTo>
                    <a:pt x="827127" y="6573159"/>
                  </a:lnTo>
                  <a:cubicBezTo>
                    <a:pt x="917674" y="6634511"/>
                    <a:pt x="1007156" y="6697737"/>
                    <a:pt x="1095915" y="6762202"/>
                  </a:cubicBezTo>
                  <a:lnTo>
                    <a:pt x="1224853" y="6858000"/>
                  </a:lnTo>
                  <a:lnTo>
                    <a:pt x="1154072" y="6858000"/>
                  </a:lnTo>
                  <a:lnTo>
                    <a:pt x="1073489" y="6799140"/>
                  </a:lnTo>
                  <a:cubicBezTo>
                    <a:pt x="983882" y="6736908"/>
                    <a:pt x="892851" y="6677125"/>
                    <a:pt x="800175" y="6620441"/>
                  </a:cubicBezTo>
                  <a:cubicBezTo>
                    <a:pt x="615108" y="6506015"/>
                    <a:pt x="422939" y="6407807"/>
                    <a:pt x="231518" y="6299323"/>
                  </a:cubicBezTo>
                  <a:cubicBezTo>
                    <a:pt x="207467" y="6286226"/>
                    <a:pt x="184098" y="6271045"/>
                    <a:pt x="160401" y="6256627"/>
                  </a:cubicBezTo>
                  <a:cubicBezTo>
                    <a:pt x="136809" y="6241811"/>
                    <a:pt x="112558" y="6228518"/>
                    <a:pt x="89697" y="6211916"/>
                  </a:cubicBezTo>
                  <a:lnTo>
                    <a:pt x="20148" y="6163835"/>
                  </a:lnTo>
                  <a:lnTo>
                    <a:pt x="0" y="6147796"/>
                  </a:lnTo>
                  <a:close/>
                  <a:moveTo>
                    <a:pt x="3748345" y="0"/>
                  </a:moveTo>
                  <a:lnTo>
                    <a:pt x="4277792" y="0"/>
                  </a:lnTo>
                  <a:lnTo>
                    <a:pt x="4339531" y="40262"/>
                  </a:lnTo>
                  <a:cubicBezTo>
                    <a:pt x="4386991" y="75346"/>
                    <a:pt x="4432680" y="113353"/>
                    <a:pt x="4476306" y="153922"/>
                  </a:cubicBezTo>
                  <a:cubicBezTo>
                    <a:pt x="4563779" y="234693"/>
                    <a:pt x="4642423" y="325982"/>
                    <a:pt x="4713639" y="422076"/>
                  </a:cubicBezTo>
                  <a:cubicBezTo>
                    <a:pt x="4784481" y="518635"/>
                    <a:pt x="4848552" y="619893"/>
                    <a:pt x="4906991" y="723463"/>
                  </a:cubicBezTo>
                  <a:cubicBezTo>
                    <a:pt x="4965582" y="826932"/>
                    <a:pt x="5019421" y="932243"/>
                    <a:pt x="5070511" y="1037524"/>
                  </a:cubicBezTo>
                  <a:cubicBezTo>
                    <a:pt x="5121871" y="1142738"/>
                    <a:pt x="5170833" y="1248016"/>
                    <a:pt x="5219493" y="1352079"/>
                  </a:cubicBezTo>
                  <a:cubicBezTo>
                    <a:pt x="5268459" y="1455943"/>
                    <a:pt x="5317204" y="1558756"/>
                    <a:pt x="5367779" y="1658945"/>
                  </a:cubicBezTo>
                  <a:lnTo>
                    <a:pt x="5446095" y="1811301"/>
                  </a:lnTo>
                  <a:cubicBezTo>
                    <a:pt x="5472584" y="1862992"/>
                    <a:pt x="5498885" y="1914915"/>
                    <a:pt x="5525115" y="1967103"/>
                  </a:cubicBezTo>
                  <a:cubicBezTo>
                    <a:pt x="5629428" y="2176256"/>
                    <a:pt x="5730254" y="2391411"/>
                    <a:pt x="5816642" y="2618837"/>
                  </a:cubicBezTo>
                  <a:cubicBezTo>
                    <a:pt x="5902562" y="2846137"/>
                    <a:pt x="5974641" y="3086291"/>
                    <a:pt x="6015787" y="3339957"/>
                  </a:cubicBezTo>
                  <a:cubicBezTo>
                    <a:pt x="6036373" y="3466512"/>
                    <a:pt x="6050262" y="3596084"/>
                    <a:pt x="6054206" y="3727239"/>
                  </a:cubicBezTo>
                  <a:cubicBezTo>
                    <a:pt x="6058266" y="3858425"/>
                    <a:pt x="6053460" y="3990915"/>
                    <a:pt x="6039811" y="4122735"/>
                  </a:cubicBezTo>
                  <a:cubicBezTo>
                    <a:pt x="6026397" y="4254618"/>
                    <a:pt x="6002552" y="4385688"/>
                    <a:pt x="5971601" y="4514288"/>
                  </a:cubicBezTo>
                  <a:cubicBezTo>
                    <a:pt x="5963342" y="4546050"/>
                    <a:pt x="5955885" y="4579019"/>
                    <a:pt x="5946751" y="4609838"/>
                  </a:cubicBezTo>
                  <a:lnTo>
                    <a:pt x="5919986" y="4703178"/>
                  </a:lnTo>
                  <a:lnTo>
                    <a:pt x="5890731" y="4795992"/>
                  </a:lnTo>
                  <a:cubicBezTo>
                    <a:pt x="5880825" y="4826888"/>
                    <a:pt x="5869667" y="4857307"/>
                    <a:pt x="5859058" y="4888015"/>
                  </a:cubicBezTo>
                  <a:cubicBezTo>
                    <a:pt x="5772112" y="5132558"/>
                    <a:pt x="5660551" y="5369373"/>
                    <a:pt x="5525053" y="5588449"/>
                  </a:cubicBezTo>
                  <a:cubicBezTo>
                    <a:pt x="5389674" y="5807557"/>
                    <a:pt x="5232835" y="6010440"/>
                    <a:pt x="5058962" y="6189929"/>
                  </a:cubicBezTo>
                  <a:cubicBezTo>
                    <a:pt x="4972125" y="6279771"/>
                    <a:pt x="4880998" y="6363650"/>
                    <a:pt x="4787706" y="6442985"/>
                  </a:cubicBezTo>
                  <a:cubicBezTo>
                    <a:pt x="4693655" y="6521410"/>
                    <a:pt x="4597439" y="6595290"/>
                    <a:pt x="4498686" y="6663678"/>
                  </a:cubicBezTo>
                  <a:cubicBezTo>
                    <a:pt x="4399893" y="6731984"/>
                    <a:pt x="4299240" y="6795191"/>
                    <a:pt x="4197167" y="6854053"/>
                  </a:cubicBezTo>
                  <a:lnTo>
                    <a:pt x="4189720" y="6858000"/>
                  </a:lnTo>
                  <a:lnTo>
                    <a:pt x="3651929" y="6858000"/>
                  </a:lnTo>
                  <a:lnTo>
                    <a:pt x="3789040" y="6778034"/>
                  </a:lnTo>
                  <a:cubicBezTo>
                    <a:pt x="3978462" y="6656931"/>
                    <a:pt x="4162446" y="6525734"/>
                    <a:pt x="4335568" y="6382709"/>
                  </a:cubicBezTo>
                  <a:cubicBezTo>
                    <a:pt x="4422084" y="6310901"/>
                    <a:pt x="4506335" y="6236787"/>
                    <a:pt x="4586923" y="6158577"/>
                  </a:cubicBezTo>
                  <a:cubicBezTo>
                    <a:pt x="4668153" y="6081248"/>
                    <a:pt x="4745649" y="6000086"/>
                    <a:pt x="4819585" y="5915847"/>
                  </a:cubicBezTo>
                  <a:cubicBezTo>
                    <a:pt x="4967573" y="5747401"/>
                    <a:pt x="5101426" y="5566247"/>
                    <a:pt x="5214727" y="5371094"/>
                  </a:cubicBezTo>
                  <a:cubicBezTo>
                    <a:pt x="5327795" y="5175879"/>
                    <a:pt x="5421090" y="4968427"/>
                    <a:pt x="5495409" y="4752778"/>
                  </a:cubicBezTo>
                  <a:cubicBezTo>
                    <a:pt x="5504291" y="4725712"/>
                    <a:pt x="5513872" y="4698834"/>
                    <a:pt x="5522322" y="4671511"/>
                  </a:cubicBezTo>
                  <a:lnTo>
                    <a:pt x="5547631" y="4589675"/>
                  </a:lnTo>
                  <a:lnTo>
                    <a:pt x="5570792" y="4506978"/>
                  </a:lnTo>
                  <a:cubicBezTo>
                    <a:pt x="5578845" y="4479265"/>
                    <a:pt x="5584485" y="4452605"/>
                    <a:pt x="5591541" y="4425334"/>
                  </a:cubicBezTo>
                  <a:cubicBezTo>
                    <a:pt x="5618002" y="4316765"/>
                    <a:pt x="5636850" y="4207148"/>
                    <a:pt x="5649500" y="4097286"/>
                  </a:cubicBezTo>
                  <a:cubicBezTo>
                    <a:pt x="5674602" y="3877368"/>
                    <a:pt x="5668749" y="3656091"/>
                    <a:pt x="5637615" y="3437524"/>
                  </a:cubicBezTo>
                  <a:cubicBezTo>
                    <a:pt x="5605861" y="3218934"/>
                    <a:pt x="5549060" y="3003118"/>
                    <a:pt x="5475454" y="2791575"/>
                  </a:cubicBezTo>
                  <a:cubicBezTo>
                    <a:pt x="5402070" y="2579668"/>
                    <a:pt x="5313111" y="2371656"/>
                    <a:pt x="5217600" y="2164719"/>
                  </a:cubicBezTo>
                  <a:cubicBezTo>
                    <a:pt x="5193627" y="2112994"/>
                    <a:pt x="5169419" y="2061207"/>
                    <a:pt x="5144941" y="2009490"/>
                  </a:cubicBezTo>
                  <a:lnTo>
                    <a:pt x="5070052" y="1851823"/>
                  </a:lnTo>
                  <a:cubicBezTo>
                    <a:pt x="5020031" y="1744421"/>
                    <a:pt x="4972748" y="1636620"/>
                    <a:pt x="4926984" y="1529226"/>
                  </a:cubicBezTo>
                  <a:lnTo>
                    <a:pt x="4790925" y="1209923"/>
                  </a:lnTo>
                  <a:cubicBezTo>
                    <a:pt x="4745458" y="1105158"/>
                    <a:pt x="4699567" y="1001976"/>
                    <a:pt x="4650559" y="902490"/>
                  </a:cubicBezTo>
                  <a:cubicBezTo>
                    <a:pt x="4601243" y="803205"/>
                    <a:pt x="4549606" y="706978"/>
                    <a:pt x="4491930" y="616919"/>
                  </a:cubicBezTo>
                  <a:cubicBezTo>
                    <a:pt x="4434712" y="526559"/>
                    <a:pt x="4372370" y="441762"/>
                    <a:pt x="4302323" y="366083"/>
                  </a:cubicBezTo>
                  <a:cubicBezTo>
                    <a:pt x="4232428" y="290304"/>
                    <a:pt x="4155542" y="222846"/>
                    <a:pt x="4072203" y="164982"/>
                  </a:cubicBezTo>
                  <a:cubicBezTo>
                    <a:pt x="3988864" y="107118"/>
                    <a:pt x="3898693" y="59316"/>
                    <a:pt x="3803964" y="21052"/>
                  </a:cubicBezTo>
                  <a:lnTo>
                    <a:pt x="3768314" y="6826"/>
                  </a:lnTo>
                  <a:close/>
                  <a:moveTo>
                    <a:pt x="1589779" y="0"/>
                  </a:moveTo>
                  <a:lnTo>
                    <a:pt x="1918056" y="0"/>
                  </a:lnTo>
                  <a:lnTo>
                    <a:pt x="1764243" y="55145"/>
                  </a:lnTo>
                  <a:cubicBezTo>
                    <a:pt x="1609764" y="115414"/>
                    <a:pt x="1458840" y="188978"/>
                    <a:pt x="1313330" y="274424"/>
                  </a:cubicBezTo>
                  <a:cubicBezTo>
                    <a:pt x="924625" y="501532"/>
                    <a:pt x="576885" y="817476"/>
                    <a:pt x="295673" y="1187630"/>
                  </a:cubicBezTo>
                  <a:cubicBezTo>
                    <a:pt x="225216" y="1280162"/>
                    <a:pt x="158640" y="1375858"/>
                    <a:pt x="96207" y="1474327"/>
                  </a:cubicBezTo>
                  <a:lnTo>
                    <a:pt x="0" y="1641460"/>
                  </a:lnTo>
                  <a:lnTo>
                    <a:pt x="0" y="1224218"/>
                  </a:lnTo>
                  <a:lnTo>
                    <a:pt x="150937" y="1040975"/>
                  </a:lnTo>
                  <a:cubicBezTo>
                    <a:pt x="478530" y="677729"/>
                    <a:pt x="858178" y="381092"/>
                    <a:pt x="1264907" y="158248"/>
                  </a:cubicBezTo>
                  <a:cubicBezTo>
                    <a:pt x="1366631" y="102619"/>
                    <a:pt x="1470177" y="51760"/>
                    <a:pt x="1575167" y="567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feld 2">
            <a:extLst>
              <a:ext uri="{FF2B5EF4-FFF2-40B4-BE49-F238E27FC236}">
                <a16:creationId xmlns:a16="http://schemas.microsoft.com/office/drawing/2014/main" id="{AD92FD82-4A96-DA41-8384-6168818A7615}"/>
              </a:ext>
            </a:extLst>
          </p:cNvPr>
          <p:cNvSpPr txBox="1"/>
          <p:nvPr/>
        </p:nvSpPr>
        <p:spPr>
          <a:xfrm>
            <a:off x="6621072" y="2421683"/>
            <a:ext cx="4765949" cy="53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hlinkClick r:id="rId2"/>
              </a:rPr>
              <a:t>https://antrag.bundesjugendwerk.de</a:t>
            </a: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7" name="Inhaltsplatzhalter 4" descr="Ein Bild, das Text, Grafiken, Grafikdesign, Clipart enthält.&#10;&#10;Automatisch generierte Beschreibung">
            <a:extLst>
              <a:ext uri="{FF2B5EF4-FFF2-40B4-BE49-F238E27FC236}">
                <a16:creationId xmlns:a16="http://schemas.microsoft.com/office/drawing/2014/main" id="{C08367A4-F78F-2AE6-B50F-914B2B1F0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72" y="6061166"/>
            <a:ext cx="895853" cy="675173"/>
          </a:xfrm>
          <a:prstGeom prst="rect">
            <a:avLst/>
          </a:prstGeom>
        </p:spPr>
      </p:pic>
      <p:pic>
        <p:nvPicPr>
          <p:cNvPr id="5" name="Grafik 4" descr="Ein Bild, das Muster, Quadrat, Symmetrie, Kunst enthält.&#10;&#10;KI-generierte Inhalte können fehlerhaft sein.">
            <a:extLst>
              <a:ext uri="{FF2B5EF4-FFF2-40B4-BE49-F238E27FC236}">
                <a16:creationId xmlns:a16="http://schemas.microsoft.com/office/drawing/2014/main" id="{148D69B4-56E1-094E-199A-37CCF60535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949" y="1800225"/>
            <a:ext cx="3457574" cy="345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96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Breitbild</PresentationFormat>
  <Paragraphs>43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Wie schreibe ich einen Antrag?</vt:lpstr>
      <vt:lpstr>Wo stelle ich den Antrag?</vt:lpstr>
      <vt:lpstr>Woraus besteht ein Antrag?</vt:lpstr>
      <vt:lpstr>Was ist einfache Sprache?</vt:lpstr>
      <vt:lpstr>Was kommt in den Antragstext?</vt:lpstr>
      <vt:lpstr>Begründung</vt:lpstr>
      <vt:lpstr>Wo stelle ich Anträge für die Buko?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schreibe ich einen Antrag?</dc:title>
  <dc:creator>Luisa Kantelberg</dc:creator>
  <cp:lastModifiedBy>Jeannette Jung</cp:lastModifiedBy>
  <cp:revision>5</cp:revision>
  <dcterms:created xsi:type="dcterms:W3CDTF">2022-03-05T10:44:09Z</dcterms:created>
  <dcterms:modified xsi:type="dcterms:W3CDTF">2026-01-23T12:48:03Z</dcterms:modified>
</cp:coreProperties>
</file>